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90" r:id="rId3"/>
    <p:sldId id="292" r:id="rId4"/>
    <p:sldId id="293" r:id="rId5"/>
    <p:sldId id="294" r:id="rId6"/>
    <p:sldId id="276" r:id="rId7"/>
    <p:sldId id="277" r:id="rId8"/>
    <p:sldId id="274" r:id="rId9"/>
    <p:sldId id="287" r:id="rId10"/>
    <p:sldId id="291" r:id="rId11"/>
    <p:sldId id="295" r:id="rId12"/>
    <p:sldId id="296" r:id="rId13"/>
    <p:sldId id="297" r:id="rId14"/>
    <p:sldId id="280" r:id="rId15"/>
    <p:sldId id="281" r:id="rId16"/>
    <p:sldId id="282" r:id="rId17"/>
    <p:sldId id="283" r:id="rId18"/>
    <p:sldId id="284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97E70-7D8C-4B21-9FFB-8EDAE1D96624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D4A404-2427-437D-95BF-9CFF263B5E5C}">
      <dgm:prSet phldrT="[Текст]"/>
      <dgm:spPr/>
      <dgm:t>
        <a:bodyPr/>
        <a:lstStyle/>
        <a:p>
          <a:r>
            <a:rPr lang="uk-UA" b="1" i="1" dirty="0" smtClean="0">
              <a:solidFill>
                <a:srgbClr val="0070C0"/>
              </a:solidFill>
            </a:rPr>
            <a:t>Соціально-економічні</a:t>
          </a:r>
          <a:endParaRPr lang="ru-RU" b="1" i="1" dirty="0">
            <a:solidFill>
              <a:srgbClr val="0070C0"/>
            </a:solidFill>
          </a:endParaRPr>
        </a:p>
      </dgm:t>
    </dgm:pt>
    <dgm:pt modelId="{B4E96B79-0D45-46A4-BF67-299CFC856A04}" type="parTrans" cxnId="{DAEE4935-8EB8-4507-A3B0-8AEDA39FE936}">
      <dgm:prSet/>
      <dgm:spPr/>
      <dgm:t>
        <a:bodyPr/>
        <a:lstStyle/>
        <a:p>
          <a:endParaRPr lang="ru-RU"/>
        </a:p>
      </dgm:t>
    </dgm:pt>
    <dgm:pt modelId="{B369ED10-7A06-4F96-8AA0-2E7E72A260BE}" type="sibTrans" cxnId="{DAEE4935-8EB8-4507-A3B0-8AEDA39FE936}">
      <dgm:prSet/>
      <dgm:spPr/>
      <dgm:t>
        <a:bodyPr/>
        <a:lstStyle/>
        <a:p>
          <a:endParaRPr lang="ru-RU"/>
        </a:p>
      </dgm:t>
    </dgm:pt>
    <dgm:pt modelId="{61B3434D-4EED-4E0D-BF58-350D9678FA27}">
      <dgm:prSet phldrT="[Текст]" custT="1"/>
      <dgm:spPr/>
      <dgm:t>
        <a:bodyPr/>
        <a:lstStyle/>
        <a:p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Поглиблення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процесів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розпаду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кріпосницької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системи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39006AE6-904E-47A9-BA78-365F81C3A272}" type="parTrans" cxnId="{A954A2A1-56DB-4B96-A75E-D5FD4846703F}">
      <dgm:prSet/>
      <dgm:spPr/>
      <dgm:t>
        <a:bodyPr/>
        <a:lstStyle/>
        <a:p>
          <a:endParaRPr lang="ru-RU"/>
        </a:p>
      </dgm:t>
    </dgm:pt>
    <dgm:pt modelId="{E821A22E-2AC3-455A-89E0-B14ED7863ADB}" type="sibTrans" cxnId="{A954A2A1-56DB-4B96-A75E-D5FD4846703F}">
      <dgm:prSet/>
      <dgm:spPr/>
      <dgm:t>
        <a:bodyPr/>
        <a:lstStyle/>
        <a:p>
          <a:endParaRPr lang="ru-RU"/>
        </a:p>
      </dgm:t>
    </dgm:pt>
    <dgm:pt modelId="{B56E96D0-69DB-4CEE-BF45-1CB6D54563AA}">
      <dgm:prSet phldrT="[Текст]"/>
      <dgm:spPr/>
      <dgm:t>
        <a:bodyPr/>
        <a:lstStyle/>
        <a:p>
          <a:r>
            <a:rPr lang="uk-UA" b="1" i="1" dirty="0" smtClean="0">
              <a:solidFill>
                <a:srgbClr val="0070C0"/>
              </a:solidFill>
            </a:rPr>
            <a:t>Політичні</a:t>
          </a:r>
          <a:endParaRPr lang="ru-RU" b="1" i="1" dirty="0">
            <a:solidFill>
              <a:srgbClr val="0070C0"/>
            </a:solidFill>
          </a:endParaRPr>
        </a:p>
      </dgm:t>
    </dgm:pt>
    <dgm:pt modelId="{F2BF7B4E-C7F4-43C9-85C2-AF1AD504FD57}" type="parTrans" cxnId="{F697FC71-DAFD-42EC-983C-BC5CEC13C4CB}">
      <dgm:prSet/>
      <dgm:spPr/>
      <dgm:t>
        <a:bodyPr/>
        <a:lstStyle/>
        <a:p>
          <a:endParaRPr lang="ru-RU"/>
        </a:p>
      </dgm:t>
    </dgm:pt>
    <dgm:pt modelId="{257AF107-F989-4E3D-A46A-225F7886A404}" type="sibTrans" cxnId="{F697FC71-DAFD-42EC-983C-BC5CEC13C4CB}">
      <dgm:prSet/>
      <dgm:spPr/>
      <dgm:t>
        <a:bodyPr/>
        <a:lstStyle/>
        <a:p>
          <a:endParaRPr lang="ru-RU"/>
        </a:p>
      </dgm:t>
    </dgm:pt>
    <dgm:pt modelId="{4D6665BF-447B-491A-903C-B10A17756C85}">
      <dgm:prSet phldrT="[Текст]" custT="1"/>
      <dgm:spPr/>
      <dgm:t>
        <a:bodyPr/>
        <a:lstStyle/>
        <a:p>
          <a:r>
            <a:rPr lang="uk-UA" sz="2000" b="1" dirty="0" smtClean="0"/>
            <a:t>Поразка в Кримській війні (1853-1856)</a:t>
          </a:r>
          <a:endParaRPr lang="ru-RU" sz="2000" b="1" dirty="0"/>
        </a:p>
      </dgm:t>
    </dgm:pt>
    <dgm:pt modelId="{574E8712-E343-4721-8B3D-4DEDC36540A9}" type="parTrans" cxnId="{9F09F2CD-E0A9-4BC4-89D3-8F426EAE0666}">
      <dgm:prSet/>
      <dgm:spPr/>
      <dgm:t>
        <a:bodyPr/>
        <a:lstStyle/>
        <a:p>
          <a:endParaRPr lang="ru-RU"/>
        </a:p>
      </dgm:t>
    </dgm:pt>
    <dgm:pt modelId="{D277402A-BCF2-42D4-88B2-19BF371CC446}" type="sibTrans" cxnId="{9F09F2CD-E0A9-4BC4-89D3-8F426EAE0666}">
      <dgm:prSet/>
      <dgm:spPr/>
      <dgm:t>
        <a:bodyPr/>
        <a:lstStyle/>
        <a:p>
          <a:endParaRPr lang="ru-RU"/>
        </a:p>
      </dgm:t>
    </dgm:pt>
    <dgm:pt modelId="{D5D2FAE0-5DCF-4AF6-A8CA-A8CE38C66750}">
      <dgm:prSet custT="1"/>
      <dgm:spPr/>
      <dgm:t>
        <a:bodyPr/>
        <a:lstStyle/>
        <a:p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Наростання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селянського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руху</a:t>
          </a:r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864D0277-B54A-4724-92F3-95AAD3A471C0}" type="parTrans" cxnId="{16CA9C2F-DC63-4EC3-9FAB-9108B6C146DC}">
      <dgm:prSet/>
      <dgm:spPr/>
      <dgm:t>
        <a:bodyPr/>
        <a:lstStyle/>
        <a:p>
          <a:endParaRPr lang="ru-RU"/>
        </a:p>
      </dgm:t>
    </dgm:pt>
    <dgm:pt modelId="{31C28E71-B6C4-4ADD-8BFE-460FA136104B}" type="sibTrans" cxnId="{16CA9C2F-DC63-4EC3-9FAB-9108B6C146DC}">
      <dgm:prSet/>
      <dgm:spPr/>
      <dgm:t>
        <a:bodyPr/>
        <a:lstStyle/>
        <a:p>
          <a:endParaRPr lang="ru-RU"/>
        </a:p>
      </dgm:t>
    </dgm:pt>
    <dgm:pt modelId="{732CAB29-D84E-4BF2-872F-1214E6884350}">
      <dgm:prSet/>
      <dgm:spPr/>
      <dgm:t>
        <a:bodyPr/>
        <a:lstStyle/>
        <a:p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A50C8-7475-4513-910B-3E66E1ECEAFC}" type="parTrans" cxnId="{0ADBE029-55CB-4AF5-8CA0-D2050C4B7473}">
      <dgm:prSet/>
      <dgm:spPr/>
      <dgm:t>
        <a:bodyPr/>
        <a:lstStyle/>
        <a:p>
          <a:endParaRPr lang="ru-RU"/>
        </a:p>
      </dgm:t>
    </dgm:pt>
    <dgm:pt modelId="{E18177B0-204E-47B4-BC4E-D83284C501EA}" type="sibTrans" cxnId="{0ADBE029-55CB-4AF5-8CA0-D2050C4B7473}">
      <dgm:prSet/>
      <dgm:spPr/>
      <dgm:t>
        <a:bodyPr/>
        <a:lstStyle/>
        <a:p>
          <a:endParaRPr lang="ru-RU"/>
        </a:p>
      </dgm:t>
    </dgm:pt>
    <dgm:pt modelId="{A8D34743-F273-4D9B-8817-2336DB9301D3}">
      <dgm:prSet phldrT="[Текст]" custT="1"/>
      <dgm:spPr/>
      <dgm:t>
        <a:bodyPr/>
        <a:lstStyle/>
        <a:p>
          <a:r>
            <a:rPr lang="uk-UA" sz="2000" b="1" dirty="0" smtClean="0"/>
            <a:t>Кріпосне право викликало негативне ставлення європейської громадськості до російського царизму.</a:t>
          </a:r>
          <a:endParaRPr lang="ru-RU" sz="2000" b="1" dirty="0"/>
        </a:p>
      </dgm:t>
    </dgm:pt>
    <dgm:pt modelId="{A955D8F7-79EB-480C-9B0F-D7BD9D8939FD}" type="parTrans" cxnId="{422AC748-2D65-41E2-8217-AEC939A9A265}">
      <dgm:prSet/>
      <dgm:spPr/>
      <dgm:t>
        <a:bodyPr/>
        <a:lstStyle/>
        <a:p>
          <a:endParaRPr lang="ru-RU"/>
        </a:p>
      </dgm:t>
    </dgm:pt>
    <dgm:pt modelId="{90ADE09E-E631-4C4B-9DCA-99EF53F8DD0D}" type="sibTrans" cxnId="{422AC748-2D65-41E2-8217-AEC939A9A265}">
      <dgm:prSet/>
      <dgm:spPr/>
      <dgm:t>
        <a:bodyPr/>
        <a:lstStyle/>
        <a:p>
          <a:endParaRPr lang="ru-RU"/>
        </a:p>
      </dgm:t>
    </dgm:pt>
    <dgm:pt modelId="{ED9BC2F6-F954-470E-9A10-151916753DB4}">
      <dgm:prSet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Низька купівельна спроможність і звуження внутрішнього ринку.</a:t>
          </a:r>
          <a:endParaRPr lang="ru-RU" sz="2000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9D51D-FD79-4537-B557-331DFFC7C723}" type="parTrans" cxnId="{8654D3C2-2D78-40F9-B81B-5AD040BAF460}">
      <dgm:prSet/>
      <dgm:spPr/>
      <dgm:t>
        <a:bodyPr/>
        <a:lstStyle/>
        <a:p>
          <a:endParaRPr lang="ru-RU"/>
        </a:p>
      </dgm:t>
    </dgm:pt>
    <dgm:pt modelId="{8218191A-F7D6-4B98-A9C8-1E2F52E93B84}" type="sibTrans" cxnId="{8654D3C2-2D78-40F9-B81B-5AD040BAF460}">
      <dgm:prSet/>
      <dgm:spPr/>
      <dgm:t>
        <a:bodyPr/>
        <a:lstStyle/>
        <a:p>
          <a:endParaRPr lang="ru-RU"/>
        </a:p>
      </dgm:t>
    </dgm:pt>
    <dgm:pt modelId="{4BAB3218-1C73-4AC8-AD69-45A7635DA901}">
      <dgm:prSet custT="1"/>
      <dgm:spPr/>
      <dgm:t>
        <a:bodyPr/>
        <a:lstStyle/>
        <a:p>
          <a:r>
            <a:rPr lang="uk-UA" sz="2000" b="1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Незацікавлення</a:t>
          </a:r>
          <a:r>
            <a:rPr lang="uk-UA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селян у результатах праці.</a:t>
          </a:r>
          <a:endParaRPr lang="ru-RU" sz="2000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B5975-DE6A-49C9-AA44-2FE62B0997DB}" type="parTrans" cxnId="{5927ABF7-E166-4E2E-AC86-F19D1D37283D}">
      <dgm:prSet/>
      <dgm:spPr/>
      <dgm:t>
        <a:bodyPr/>
        <a:lstStyle/>
        <a:p>
          <a:endParaRPr lang="ru-RU"/>
        </a:p>
      </dgm:t>
    </dgm:pt>
    <dgm:pt modelId="{6B399976-97D9-46A1-8D18-0D33EDA09B68}" type="sibTrans" cxnId="{5927ABF7-E166-4E2E-AC86-F19D1D37283D}">
      <dgm:prSet/>
      <dgm:spPr/>
      <dgm:t>
        <a:bodyPr/>
        <a:lstStyle/>
        <a:p>
          <a:endParaRPr lang="ru-RU"/>
        </a:p>
      </dgm:t>
    </dgm:pt>
    <dgm:pt modelId="{2C1D0067-403D-49E4-880F-178E9FC18ABB}" type="pres">
      <dgm:prSet presAssocID="{5D397E70-7D8C-4B21-9FFB-8EDAE1D9662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11CFAC-9387-4BA3-B60E-CEAC530F24B8}" type="pres">
      <dgm:prSet presAssocID="{8ED4A404-2427-437D-95BF-9CFF263B5E5C}" presName="linNode" presStyleCnt="0"/>
      <dgm:spPr/>
    </dgm:pt>
    <dgm:pt modelId="{DDDACDC9-BB90-46D5-B038-33799049977F}" type="pres">
      <dgm:prSet presAssocID="{8ED4A404-2427-437D-95BF-9CFF263B5E5C}" presName="parentShp" presStyleLbl="node1" presStyleIdx="0" presStyleCnt="2" custScaleX="55244" custScaleY="75410" custLinFactNeighborX="-2916" custLinFactNeighborY="-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2611B-D0FA-4506-8C50-BD4E88F88A20}" type="pres">
      <dgm:prSet presAssocID="{8ED4A404-2427-437D-95BF-9CFF263B5E5C}" presName="childShp" presStyleLbl="bgAccFollowNode1" presStyleIdx="0" presStyleCnt="2" custScaleX="123704" custScaleY="181146" custLinFactNeighborX="6540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AA841-F1BA-4308-8484-D57C670BAF3C}" type="pres">
      <dgm:prSet presAssocID="{B369ED10-7A06-4F96-8AA0-2E7E72A260BE}" presName="spacing" presStyleCnt="0"/>
      <dgm:spPr/>
    </dgm:pt>
    <dgm:pt modelId="{A013780F-828E-4903-8EC6-9A467C8CE798}" type="pres">
      <dgm:prSet presAssocID="{B56E96D0-69DB-4CEE-BF45-1CB6D54563AA}" presName="linNode" presStyleCnt="0"/>
      <dgm:spPr/>
    </dgm:pt>
    <dgm:pt modelId="{6E6464E9-41E0-4B56-BB15-C88FE2468266}" type="pres">
      <dgm:prSet presAssocID="{B56E96D0-69DB-4CEE-BF45-1CB6D54563AA}" presName="parentShp" presStyleLbl="node1" presStyleIdx="1" presStyleCnt="2" custScaleX="53633" custScaleY="57767" custLinFactNeighborX="-11889" custLinFactNeighborY="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E2AAF-D4AF-41EC-9BC0-6335EC4CD1D6}" type="pres">
      <dgm:prSet presAssocID="{B56E96D0-69DB-4CEE-BF45-1CB6D54563AA}" presName="childShp" presStyleLbl="bgAccFollowNode1" presStyleIdx="1" presStyleCnt="2" custScaleX="108519" custScaleY="146848" custLinFactNeighborX="-4694" custLinFactNeighborY="-1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AC748-2D65-41E2-8217-AEC939A9A265}" srcId="{B56E96D0-69DB-4CEE-BF45-1CB6D54563AA}" destId="{A8D34743-F273-4D9B-8817-2336DB9301D3}" srcOrd="1" destOrd="0" parTransId="{A955D8F7-79EB-480C-9B0F-D7BD9D8939FD}" sibTransId="{90ADE09E-E631-4C4B-9DCA-99EF53F8DD0D}"/>
    <dgm:cxn modelId="{A727D937-4016-4120-A5C5-F85A908FFF14}" type="presOf" srcId="{ED9BC2F6-F954-470E-9A10-151916753DB4}" destId="{A132611B-D0FA-4506-8C50-BD4E88F88A20}" srcOrd="0" destOrd="2" presId="urn:microsoft.com/office/officeart/2005/8/layout/vList6"/>
    <dgm:cxn modelId="{3E9EB45A-C237-4E70-9273-0F97A6529EE8}" type="presOf" srcId="{4D6665BF-447B-491A-903C-B10A17756C85}" destId="{9C6E2AAF-D4AF-41EC-9BC0-6335EC4CD1D6}" srcOrd="0" destOrd="0" presId="urn:microsoft.com/office/officeart/2005/8/layout/vList6"/>
    <dgm:cxn modelId="{8654D3C2-2D78-40F9-B81B-5AD040BAF460}" srcId="{8ED4A404-2427-437D-95BF-9CFF263B5E5C}" destId="{ED9BC2F6-F954-470E-9A10-151916753DB4}" srcOrd="2" destOrd="0" parTransId="{A379D51D-FD79-4537-B557-331DFFC7C723}" sibTransId="{8218191A-F7D6-4B98-A9C8-1E2F52E93B84}"/>
    <dgm:cxn modelId="{07B03183-9E64-4BB5-A19C-8A97433A0E37}" type="presOf" srcId="{8ED4A404-2427-437D-95BF-9CFF263B5E5C}" destId="{DDDACDC9-BB90-46D5-B038-33799049977F}" srcOrd="0" destOrd="0" presId="urn:microsoft.com/office/officeart/2005/8/layout/vList6"/>
    <dgm:cxn modelId="{16CA9C2F-DC63-4EC3-9FAB-9108B6C146DC}" srcId="{8ED4A404-2427-437D-95BF-9CFF263B5E5C}" destId="{D5D2FAE0-5DCF-4AF6-A8CA-A8CE38C66750}" srcOrd="1" destOrd="0" parTransId="{864D0277-B54A-4724-92F3-95AAD3A471C0}" sibTransId="{31C28E71-B6C4-4ADD-8BFE-460FA136104B}"/>
    <dgm:cxn modelId="{FD109E21-3E67-4757-9C91-446C313E2C35}" type="presOf" srcId="{61B3434D-4EED-4E0D-BF58-350D9678FA27}" destId="{A132611B-D0FA-4506-8C50-BD4E88F88A20}" srcOrd="0" destOrd="0" presId="urn:microsoft.com/office/officeart/2005/8/layout/vList6"/>
    <dgm:cxn modelId="{A954A2A1-56DB-4B96-A75E-D5FD4846703F}" srcId="{8ED4A404-2427-437D-95BF-9CFF263B5E5C}" destId="{61B3434D-4EED-4E0D-BF58-350D9678FA27}" srcOrd="0" destOrd="0" parTransId="{39006AE6-904E-47A9-BA78-365F81C3A272}" sibTransId="{E821A22E-2AC3-455A-89E0-B14ED7863ADB}"/>
    <dgm:cxn modelId="{0ADBE029-55CB-4AF5-8CA0-D2050C4B7473}" srcId="{8ED4A404-2427-437D-95BF-9CFF263B5E5C}" destId="{732CAB29-D84E-4BF2-872F-1214E6884350}" srcOrd="4" destOrd="0" parTransId="{CC0A50C8-7475-4513-910B-3E66E1ECEAFC}" sibTransId="{E18177B0-204E-47B4-BC4E-D83284C501EA}"/>
    <dgm:cxn modelId="{70E6CE8D-E895-4C03-B2E3-DFB9B9271D23}" type="presOf" srcId="{4BAB3218-1C73-4AC8-AD69-45A7635DA901}" destId="{A132611B-D0FA-4506-8C50-BD4E88F88A20}" srcOrd="0" destOrd="3" presId="urn:microsoft.com/office/officeart/2005/8/layout/vList6"/>
    <dgm:cxn modelId="{9F09F2CD-E0A9-4BC4-89D3-8F426EAE0666}" srcId="{B56E96D0-69DB-4CEE-BF45-1CB6D54563AA}" destId="{4D6665BF-447B-491A-903C-B10A17756C85}" srcOrd="0" destOrd="0" parTransId="{574E8712-E343-4721-8B3D-4DEDC36540A9}" sibTransId="{D277402A-BCF2-42D4-88B2-19BF371CC446}"/>
    <dgm:cxn modelId="{9BBA8CF5-A7BA-4B94-8692-07BD9238FC00}" type="presOf" srcId="{A8D34743-F273-4D9B-8817-2336DB9301D3}" destId="{9C6E2AAF-D4AF-41EC-9BC0-6335EC4CD1D6}" srcOrd="0" destOrd="1" presId="urn:microsoft.com/office/officeart/2005/8/layout/vList6"/>
    <dgm:cxn modelId="{F697FC71-DAFD-42EC-983C-BC5CEC13C4CB}" srcId="{5D397E70-7D8C-4B21-9FFB-8EDAE1D96624}" destId="{B56E96D0-69DB-4CEE-BF45-1CB6D54563AA}" srcOrd="1" destOrd="0" parTransId="{F2BF7B4E-C7F4-43C9-85C2-AF1AD504FD57}" sibTransId="{257AF107-F989-4E3D-A46A-225F7886A404}"/>
    <dgm:cxn modelId="{018E6866-C848-4D64-BC6B-06816A812071}" type="presOf" srcId="{D5D2FAE0-5DCF-4AF6-A8CA-A8CE38C66750}" destId="{A132611B-D0FA-4506-8C50-BD4E88F88A20}" srcOrd="0" destOrd="1" presId="urn:microsoft.com/office/officeart/2005/8/layout/vList6"/>
    <dgm:cxn modelId="{5927ABF7-E166-4E2E-AC86-F19D1D37283D}" srcId="{8ED4A404-2427-437D-95BF-9CFF263B5E5C}" destId="{4BAB3218-1C73-4AC8-AD69-45A7635DA901}" srcOrd="3" destOrd="0" parTransId="{76EB5975-DE6A-49C9-AA44-2FE62B0997DB}" sibTransId="{6B399976-97D9-46A1-8D18-0D33EDA09B68}"/>
    <dgm:cxn modelId="{48CB8EA8-F0E0-4B5E-88A1-A77831550807}" type="presOf" srcId="{5D397E70-7D8C-4B21-9FFB-8EDAE1D96624}" destId="{2C1D0067-403D-49E4-880F-178E9FC18ABB}" srcOrd="0" destOrd="0" presId="urn:microsoft.com/office/officeart/2005/8/layout/vList6"/>
    <dgm:cxn modelId="{DAEE4935-8EB8-4507-A3B0-8AEDA39FE936}" srcId="{5D397E70-7D8C-4B21-9FFB-8EDAE1D96624}" destId="{8ED4A404-2427-437D-95BF-9CFF263B5E5C}" srcOrd="0" destOrd="0" parTransId="{B4E96B79-0D45-46A4-BF67-299CFC856A04}" sibTransId="{B369ED10-7A06-4F96-8AA0-2E7E72A260BE}"/>
    <dgm:cxn modelId="{916DE41D-4981-4816-B620-F7862B3E1CD5}" type="presOf" srcId="{732CAB29-D84E-4BF2-872F-1214E6884350}" destId="{A132611B-D0FA-4506-8C50-BD4E88F88A20}" srcOrd="0" destOrd="4" presId="urn:microsoft.com/office/officeart/2005/8/layout/vList6"/>
    <dgm:cxn modelId="{D75DE957-6C69-45CB-AD8A-157E8BD93095}" type="presOf" srcId="{B56E96D0-69DB-4CEE-BF45-1CB6D54563AA}" destId="{6E6464E9-41E0-4B56-BB15-C88FE2468266}" srcOrd="0" destOrd="0" presId="urn:microsoft.com/office/officeart/2005/8/layout/vList6"/>
    <dgm:cxn modelId="{B2C8316A-25F2-4CBB-A78F-99F31BA2D481}" type="presParOf" srcId="{2C1D0067-403D-49E4-880F-178E9FC18ABB}" destId="{CA11CFAC-9387-4BA3-B60E-CEAC530F24B8}" srcOrd="0" destOrd="0" presId="urn:microsoft.com/office/officeart/2005/8/layout/vList6"/>
    <dgm:cxn modelId="{49F2541D-A6AB-4131-B0F5-AC79665823C6}" type="presParOf" srcId="{CA11CFAC-9387-4BA3-B60E-CEAC530F24B8}" destId="{DDDACDC9-BB90-46D5-B038-33799049977F}" srcOrd="0" destOrd="0" presId="urn:microsoft.com/office/officeart/2005/8/layout/vList6"/>
    <dgm:cxn modelId="{18ED32AF-DCDE-4AA6-838A-B4E10EA5E4E1}" type="presParOf" srcId="{CA11CFAC-9387-4BA3-B60E-CEAC530F24B8}" destId="{A132611B-D0FA-4506-8C50-BD4E88F88A20}" srcOrd="1" destOrd="0" presId="urn:microsoft.com/office/officeart/2005/8/layout/vList6"/>
    <dgm:cxn modelId="{D898B9EA-8D0F-4B1E-B7A8-70BB7FADF382}" type="presParOf" srcId="{2C1D0067-403D-49E4-880F-178E9FC18ABB}" destId="{F65AA841-F1BA-4308-8484-D57C670BAF3C}" srcOrd="1" destOrd="0" presId="urn:microsoft.com/office/officeart/2005/8/layout/vList6"/>
    <dgm:cxn modelId="{0A81ADD2-5DAA-4D11-9EFD-AC0CF2A92BB7}" type="presParOf" srcId="{2C1D0067-403D-49E4-880F-178E9FC18ABB}" destId="{A013780F-828E-4903-8EC6-9A467C8CE798}" srcOrd="2" destOrd="0" presId="urn:microsoft.com/office/officeart/2005/8/layout/vList6"/>
    <dgm:cxn modelId="{0A8F4583-C76A-4E79-A68F-52D56456F55D}" type="presParOf" srcId="{A013780F-828E-4903-8EC6-9A467C8CE798}" destId="{6E6464E9-41E0-4B56-BB15-C88FE2468266}" srcOrd="0" destOrd="0" presId="urn:microsoft.com/office/officeart/2005/8/layout/vList6"/>
    <dgm:cxn modelId="{D243377D-D88A-4551-8DD0-B48EC61BDBC9}" type="presParOf" srcId="{A013780F-828E-4903-8EC6-9A467C8CE798}" destId="{9C6E2AAF-D4AF-41EC-9BC0-6335EC4CD1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FF158-C8BD-4786-9A68-6859EB6E0630}" type="doc">
      <dgm:prSet loTypeId="urn:microsoft.com/office/officeart/2005/8/layout/arrow2" loCatId="process" qsTypeId="urn:microsoft.com/office/officeart/2005/8/quickstyle/3d7" qsCatId="3D" csTypeId="urn:microsoft.com/office/officeart/2005/8/colors/accent0_3" csCatId="mainScheme" phldr="1"/>
      <dgm:spPr/>
    </dgm:pt>
    <dgm:pt modelId="{6F32D6FB-E245-4A14-8CB0-4791E8104F48}">
      <dgm:prSet phldrT="[Текст]" custT="1"/>
      <dgm:spPr/>
      <dgm:t>
        <a:bodyPr/>
        <a:lstStyle/>
        <a:p>
          <a:endParaRPr lang="ru-RU" sz="2000" dirty="0"/>
        </a:p>
      </dgm:t>
    </dgm:pt>
    <dgm:pt modelId="{9C772D12-75F7-40D0-A009-B85B3F7945E1}" type="parTrans" cxnId="{D37B0C9E-9B25-40C2-9613-10F2F68E0E7B}">
      <dgm:prSet/>
      <dgm:spPr/>
      <dgm:t>
        <a:bodyPr/>
        <a:lstStyle/>
        <a:p>
          <a:endParaRPr lang="ru-RU"/>
        </a:p>
      </dgm:t>
    </dgm:pt>
    <dgm:pt modelId="{265E346E-7596-4784-A173-E25504B541B8}" type="sibTrans" cxnId="{D37B0C9E-9B25-40C2-9613-10F2F68E0E7B}">
      <dgm:prSet/>
      <dgm:spPr/>
      <dgm:t>
        <a:bodyPr/>
        <a:lstStyle/>
        <a:p>
          <a:endParaRPr lang="ru-RU"/>
        </a:p>
      </dgm:t>
    </dgm:pt>
    <dgm:pt modelId="{CD23C9F7-4851-4587-8973-ACCE1DEF2A61}">
      <dgm:prSet phldrT="[Текст]"/>
      <dgm:spPr/>
      <dgm:t>
        <a:bodyPr/>
        <a:lstStyle/>
        <a:p>
          <a:endParaRPr lang="ru-RU" dirty="0"/>
        </a:p>
      </dgm:t>
    </dgm:pt>
    <dgm:pt modelId="{3203FD51-D731-42DF-B5B0-EE40E0BCFC12}" type="parTrans" cxnId="{2A4DCA80-0A16-4956-B7E6-2E11E9C76207}">
      <dgm:prSet/>
      <dgm:spPr/>
      <dgm:t>
        <a:bodyPr/>
        <a:lstStyle/>
        <a:p>
          <a:endParaRPr lang="ru-RU"/>
        </a:p>
      </dgm:t>
    </dgm:pt>
    <dgm:pt modelId="{222B77F0-3113-4DF5-9CD6-55709E5227A8}" type="sibTrans" cxnId="{2A4DCA80-0A16-4956-B7E6-2E11E9C76207}">
      <dgm:prSet/>
      <dgm:spPr/>
      <dgm:t>
        <a:bodyPr/>
        <a:lstStyle/>
        <a:p>
          <a:endParaRPr lang="ru-RU"/>
        </a:p>
      </dgm:t>
    </dgm:pt>
    <dgm:pt modelId="{BE4D434D-2D2F-441F-8E22-406E4D2021B8}">
      <dgm:prSet phldrT="[Текст]"/>
      <dgm:spPr/>
      <dgm:t>
        <a:bodyPr/>
        <a:lstStyle/>
        <a:p>
          <a:endParaRPr lang="ru-RU" dirty="0"/>
        </a:p>
      </dgm:t>
    </dgm:pt>
    <dgm:pt modelId="{9F57E182-E7C2-4BAC-83BE-63236592D08B}" type="parTrans" cxnId="{74292B1B-EC7B-4F04-A8E0-70E6D60EF3D3}">
      <dgm:prSet/>
      <dgm:spPr/>
      <dgm:t>
        <a:bodyPr/>
        <a:lstStyle/>
        <a:p>
          <a:endParaRPr lang="ru-RU"/>
        </a:p>
      </dgm:t>
    </dgm:pt>
    <dgm:pt modelId="{1DF99E35-D9A2-4BF5-BCE9-EAD87863E11F}" type="sibTrans" cxnId="{74292B1B-EC7B-4F04-A8E0-70E6D60EF3D3}">
      <dgm:prSet/>
      <dgm:spPr/>
      <dgm:t>
        <a:bodyPr/>
        <a:lstStyle/>
        <a:p>
          <a:endParaRPr lang="ru-RU"/>
        </a:p>
      </dgm:t>
    </dgm:pt>
    <dgm:pt modelId="{D8D19485-6FC3-404E-BE4F-ABE3A345F4DC}" type="pres">
      <dgm:prSet presAssocID="{A6FFF158-C8BD-4786-9A68-6859EB6E0630}" presName="arrowDiagram" presStyleCnt="0">
        <dgm:presLayoutVars>
          <dgm:chMax val="5"/>
          <dgm:dir/>
          <dgm:resizeHandles val="exact"/>
        </dgm:presLayoutVars>
      </dgm:prSet>
      <dgm:spPr/>
    </dgm:pt>
    <dgm:pt modelId="{8B8EDFEE-D7B6-44EF-8B83-1CC14AD9F490}" type="pres">
      <dgm:prSet presAssocID="{A6FFF158-C8BD-4786-9A68-6859EB6E0630}" presName="arrow" presStyleLbl="bgShp" presStyleIdx="0" presStyleCnt="1" custLinFactNeighborX="-3386" custLinFactNeighborY="3674"/>
      <dgm:spPr/>
    </dgm:pt>
    <dgm:pt modelId="{4496E4CB-CC65-47E7-8DC6-D3F1A9D15C77}" type="pres">
      <dgm:prSet presAssocID="{A6FFF158-C8BD-4786-9A68-6859EB6E0630}" presName="arrowDiagram3" presStyleCnt="0"/>
      <dgm:spPr/>
    </dgm:pt>
    <dgm:pt modelId="{4F6C3C90-4599-4FDB-AC82-2B5A5ED8D255}" type="pres">
      <dgm:prSet presAssocID="{6F32D6FB-E245-4A14-8CB0-4791E8104F48}" presName="bullet3a" presStyleLbl="node1" presStyleIdx="0" presStyleCnt="3" custLinFactY="-3708" custLinFactNeighborX="11292" custLinFactNeighborY="-100000"/>
      <dgm:spPr/>
    </dgm:pt>
    <dgm:pt modelId="{B5AC8470-3441-40DC-B78A-325FE70FEA67}" type="pres">
      <dgm:prSet presAssocID="{6F32D6FB-E245-4A14-8CB0-4791E8104F4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ED02-6396-477D-B9EE-3050F0084CC7}" type="pres">
      <dgm:prSet presAssocID="{CD23C9F7-4851-4587-8973-ACCE1DEF2A61}" presName="bullet3b" presStyleLbl="node1" presStyleIdx="1" presStyleCnt="3"/>
      <dgm:spPr/>
    </dgm:pt>
    <dgm:pt modelId="{E901CF47-37F5-48A1-B27C-F9930D148B90}" type="pres">
      <dgm:prSet presAssocID="{CD23C9F7-4851-4587-8973-ACCE1DEF2A6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266AA-A70B-4637-887B-9DB8A77DAB0F}" type="pres">
      <dgm:prSet presAssocID="{BE4D434D-2D2F-441F-8E22-406E4D2021B8}" presName="bullet3c" presStyleLbl="node1" presStyleIdx="2" presStyleCnt="3"/>
      <dgm:spPr/>
    </dgm:pt>
    <dgm:pt modelId="{A3D322FB-7828-4D5F-9625-4CAEFF1E03B1}" type="pres">
      <dgm:prSet presAssocID="{BE4D434D-2D2F-441F-8E22-406E4D2021B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92B1B-EC7B-4F04-A8E0-70E6D60EF3D3}" srcId="{A6FFF158-C8BD-4786-9A68-6859EB6E0630}" destId="{BE4D434D-2D2F-441F-8E22-406E4D2021B8}" srcOrd="2" destOrd="0" parTransId="{9F57E182-E7C2-4BAC-83BE-63236592D08B}" sibTransId="{1DF99E35-D9A2-4BF5-BCE9-EAD87863E11F}"/>
    <dgm:cxn modelId="{793308D2-3E2E-4289-A475-D2AC6C1D3291}" type="presOf" srcId="{A6FFF158-C8BD-4786-9A68-6859EB6E0630}" destId="{D8D19485-6FC3-404E-BE4F-ABE3A345F4DC}" srcOrd="0" destOrd="0" presId="urn:microsoft.com/office/officeart/2005/8/layout/arrow2"/>
    <dgm:cxn modelId="{D37B0C9E-9B25-40C2-9613-10F2F68E0E7B}" srcId="{A6FFF158-C8BD-4786-9A68-6859EB6E0630}" destId="{6F32D6FB-E245-4A14-8CB0-4791E8104F48}" srcOrd="0" destOrd="0" parTransId="{9C772D12-75F7-40D0-A009-B85B3F7945E1}" sibTransId="{265E346E-7596-4784-A173-E25504B541B8}"/>
    <dgm:cxn modelId="{2A4DCA80-0A16-4956-B7E6-2E11E9C76207}" srcId="{A6FFF158-C8BD-4786-9A68-6859EB6E0630}" destId="{CD23C9F7-4851-4587-8973-ACCE1DEF2A61}" srcOrd="1" destOrd="0" parTransId="{3203FD51-D731-42DF-B5B0-EE40E0BCFC12}" sibTransId="{222B77F0-3113-4DF5-9CD6-55709E5227A8}"/>
    <dgm:cxn modelId="{E0C584E8-3D57-4B52-9724-BE82BB17C5FB}" type="presOf" srcId="{BE4D434D-2D2F-441F-8E22-406E4D2021B8}" destId="{A3D322FB-7828-4D5F-9625-4CAEFF1E03B1}" srcOrd="0" destOrd="0" presId="urn:microsoft.com/office/officeart/2005/8/layout/arrow2"/>
    <dgm:cxn modelId="{A56B95DE-1356-4E38-8B1F-AEB16C83819B}" type="presOf" srcId="{CD23C9F7-4851-4587-8973-ACCE1DEF2A61}" destId="{E901CF47-37F5-48A1-B27C-F9930D148B90}" srcOrd="0" destOrd="0" presId="urn:microsoft.com/office/officeart/2005/8/layout/arrow2"/>
    <dgm:cxn modelId="{C3885D25-8309-49AF-8128-8410E9791CEA}" type="presOf" srcId="{6F32D6FB-E245-4A14-8CB0-4791E8104F48}" destId="{B5AC8470-3441-40DC-B78A-325FE70FEA67}" srcOrd="0" destOrd="0" presId="urn:microsoft.com/office/officeart/2005/8/layout/arrow2"/>
    <dgm:cxn modelId="{29EB8EE5-6023-4D54-B356-03D265E40B8A}" type="presParOf" srcId="{D8D19485-6FC3-404E-BE4F-ABE3A345F4DC}" destId="{8B8EDFEE-D7B6-44EF-8B83-1CC14AD9F490}" srcOrd="0" destOrd="0" presId="urn:microsoft.com/office/officeart/2005/8/layout/arrow2"/>
    <dgm:cxn modelId="{32627815-D785-4FE8-8432-14DB7A868705}" type="presParOf" srcId="{D8D19485-6FC3-404E-BE4F-ABE3A345F4DC}" destId="{4496E4CB-CC65-47E7-8DC6-D3F1A9D15C77}" srcOrd="1" destOrd="0" presId="urn:microsoft.com/office/officeart/2005/8/layout/arrow2"/>
    <dgm:cxn modelId="{2D85914C-EE82-40B5-910B-EBCCB2DDE6A5}" type="presParOf" srcId="{4496E4CB-CC65-47E7-8DC6-D3F1A9D15C77}" destId="{4F6C3C90-4599-4FDB-AC82-2B5A5ED8D255}" srcOrd="0" destOrd="0" presId="urn:microsoft.com/office/officeart/2005/8/layout/arrow2"/>
    <dgm:cxn modelId="{98FFE387-358C-4864-B4CC-4CB634034FFD}" type="presParOf" srcId="{4496E4CB-CC65-47E7-8DC6-D3F1A9D15C77}" destId="{B5AC8470-3441-40DC-B78A-325FE70FEA67}" srcOrd="1" destOrd="0" presId="urn:microsoft.com/office/officeart/2005/8/layout/arrow2"/>
    <dgm:cxn modelId="{467401E8-E307-4F78-B877-7FD2B98DAEB0}" type="presParOf" srcId="{4496E4CB-CC65-47E7-8DC6-D3F1A9D15C77}" destId="{15EDED02-6396-477D-B9EE-3050F0084CC7}" srcOrd="2" destOrd="0" presId="urn:microsoft.com/office/officeart/2005/8/layout/arrow2"/>
    <dgm:cxn modelId="{E5ADE25D-FE73-464A-A0ED-103D1675582C}" type="presParOf" srcId="{4496E4CB-CC65-47E7-8DC6-D3F1A9D15C77}" destId="{E901CF47-37F5-48A1-B27C-F9930D148B90}" srcOrd="3" destOrd="0" presId="urn:microsoft.com/office/officeart/2005/8/layout/arrow2"/>
    <dgm:cxn modelId="{22048525-5B02-4894-AB74-9CCED5CD6320}" type="presParOf" srcId="{4496E4CB-CC65-47E7-8DC6-D3F1A9D15C77}" destId="{2A1266AA-A70B-4637-887B-9DB8A77DAB0F}" srcOrd="4" destOrd="0" presId="urn:microsoft.com/office/officeart/2005/8/layout/arrow2"/>
    <dgm:cxn modelId="{F509CDDF-31E1-4B98-A602-16DE2A513A74}" type="presParOf" srcId="{4496E4CB-CC65-47E7-8DC6-D3F1A9D15C77}" destId="{A3D322FB-7828-4D5F-9625-4CAEFF1E03B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A0352-8CC9-4BB4-9F9F-C2C39A1524D2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0286F85-4224-4382-8B16-E3CA342A9C8B}">
      <dgm:prSet phldrT="[Текст]"/>
      <dgm:spPr/>
      <dgm:t>
        <a:bodyPr/>
        <a:lstStyle/>
        <a:p>
          <a:r>
            <a:rPr lang="uk-UA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Північ</a:t>
          </a:r>
          <a:endParaRPr lang="ru-RU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0AE59-7B11-4344-8418-709AF4EA81E4}" type="parTrans" cxnId="{15648765-95DC-4DF2-AE54-107F4AFACA55}">
      <dgm:prSet/>
      <dgm:spPr/>
      <dgm:t>
        <a:bodyPr/>
        <a:lstStyle/>
        <a:p>
          <a:endParaRPr lang="ru-RU"/>
        </a:p>
      </dgm:t>
    </dgm:pt>
    <dgm:pt modelId="{048F014C-EBF2-48CA-99F0-B5BF4BD95395}" type="sibTrans" cxnId="{15648765-95DC-4DF2-AE54-107F4AFACA55}">
      <dgm:prSet/>
      <dgm:spPr/>
      <dgm:t>
        <a:bodyPr/>
        <a:lstStyle/>
        <a:p>
          <a:endParaRPr lang="ru-RU"/>
        </a:p>
      </dgm:t>
    </dgm:pt>
    <dgm:pt modelId="{37737CD6-014C-4A9F-865B-7CFEF1DC6E80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uk-UA" sz="1800" dirty="0" smtClean="0"/>
            <a:t>Зростаюча економіка, розвиток протекціонізму</a:t>
          </a:r>
          <a:r>
            <a:rPr lang="en-US" sz="1800" dirty="0" smtClean="0"/>
            <a:t>;</a:t>
          </a:r>
          <a:r>
            <a:rPr lang="uk-UA" sz="1800" dirty="0" smtClean="0"/>
            <a:t> основи демократії</a:t>
          </a:r>
          <a:endParaRPr lang="ru-RU" sz="1800" dirty="0"/>
        </a:p>
      </dgm:t>
    </dgm:pt>
    <dgm:pt modelId="{5519181A-8E4E-48D0-9CAC-12B4163A1064}" type="parTrans" cxnId="{4948561C-31D3-451B-862E-BA5FA329E4F7}">
      <dgm:prSet/>
      <dgm:spPr/>
      <dgm:t>
        <a:bodyPr/>
        <a:lstStyle/>
        <a:p>
          <a:endParaRPr lang="ru-RU"/>
        </a:p>
      </dgm:t>
    </dgm:pt>
    <dgm:pt modelId="{98BF81C7-9F41-4DA8-82CF-D935F5366E5A}" type="sibTrans" cxnId="{4948561C-31D3-451B-862E-BA5FA329E4F7}">
      <dgm:prSet/>
      <dgm:spPr/>
      <dgm:t>
        <a:bodyPr/>
        <a:lstStyle/>
        <a:p>
          <a:endParaRPr lang="ru-RU"/>
        </a:p>
      </dgm:t>
    </dgm:pt>
    <dgm:pt modelId="{63ADD5AE-ABA7-4508-A7DD-67D1E560F0FF}">
      <dgm:prSet phldrT="[Текст]"/>
      <dgm:spPr>
        <a:solidFill>
          <a:srgbClr val="FFFFCC"/>
        </a:solidFill>
      </dgm:spPr>
      <dgm:t>
        <a:bodyPr/>
        <a:lstStyle/>
        <a:p>
          <a:r>
            <a:rPr lang="uk-UA" dirty="0" smtClean="0"/>
            <a:t>Вільне населення, фермерські господарства</a:t>
          </a:r>
          <a:endParaRPr lang="ru-RU" dirty="0"/>
        </a:p>
      </dgm:t>
    </dgm:pt>
    <dgm:pt modelId="{2A628175-AE9B-4BDE-8C8C-DA5871E4DA86}" type="parTrans" cxnId="{656BD4DD-1F27-4E04-8494-BB2D4A029CEC}">
      <dgm:prSet/>
      <dgm:spPr/>
      <dgm:t>
        <a:bodyPr/>
        <a:lstStyle/>
        <a:p>
          <a:endParaRPr lang="ru-RU"/>
        </a:p>
      </dgm:t>
    </dgm:pt>
    <dgm:pt modelId="{1C022D52-29C5-4887-B6B0-44FD95160460}" type="sibTrans" cxnId="{656BD4DD-1F27-4E04-8494-BB2D4A029CEC}">
      <dgm:prSet/>
      <dgm:spPr/>
      <dgm:t>
        <a:bodyPr/>
        <a:lstStyle/>
        <a:p>
          <a:endParaRPr lang="ru-RU"/>
        </a:p>
      </dgm:t>
    </dgm:pt>
    <dgm:pt modelId="{3BCD64B3-CCC3-4B19-A5A8-4CFB8BF4BF16}">
      <dgm:prSet phldrT="[Текст]"/>
      <dgm:spPr>
        <a:solidFill>
          <a:srgbClr val="FFCCFF"/>
        </a:solidFill>
      </dgm:spPr>
      <dgm:t>
        <a:bodyPr/>
        <a:lstStyle/>
        <a:p>
          <a:r>
            <a:rPr lang="uk-UA" dirty="0" smtClean="0"/>
            <a:t>Формування олігархії</a:t>
          </a:r>
          <a:endParaRPr lang="ru-RU" dirty="0"/>
        </a:p>
      </dgm:t>
    </dgm:pt>
    <dgm:pt modelId="{3912E4F6-6EA3-4D8B-956D-EEB2D7E22CA6}" type="parTrans" cxnId="{DE976CF3-780D-41E9-9BD3-3F1004B94F25}">
      <dgm:prSet/>
      <dgm:spPr/>
      <dgm:t>
        <a:bodyPr/>
        <a:lstStyle/>
        <a:p>
          <a:endParaRPr lang="ru-RU"/>
        </a:p>
      </dgm:t>
    </dgm:pt>
    <dgm:pt modelId="{59FB8D12-6E29-4D5E-B83E-05EA5CC41898}" type="sibTrans" cxnId="{DE976CF3-780D-41E9-9BD3-3F1004B94F25}">
      <dgm:prSet/>
      <dgm:spPr/>
      <dgm:t>
        <a:bodyPr/>
        <a:lstStyle/>
        <a:p>
          <a:endParaRPr lang="ru-RU"/>
        </a:p>
      </dgm:t>
    </dgm:pt>
    <dgm:pt modelId="{E6711085-EC0A-4666-9FEE-53E6F48E18F3}">
      <dgm:prSet phldrT="[Текст]"/>
      <dgm:spPr>
        <a:solidFill>
          <a:srgbClr val="FFCCFF"/>
        </a:solidFill>
      </dgm:spPr>
      <dgm:t>
        <a:bodyPr/>
        <a:lstStyle/>
        <a:p>
          <a:r>
            <a:rPr lang="uk-UA" dirty="0" smtClean="0"/>
            <a:t>Спрямування економіки на експорт</a:t>
          </a:r>
          <a:endParaRPr lang="ru-RU" dirty="0"/>
        </a:p>
      </dgm:t>
    </dgm:pt>
    <dgm:pt modelId="{E12F5B92-66F3-4499-8543-D58FC6728BA5}" type="parTrans" cxnId="{B88114CD-C958-4570-99F7-8EA5D316FC16}">
      <dgm:prSet/>
      <dgm:spPr/>
      <dgm:t>
        <a:bodyPr/>
        <a:lstStyle/>
        <a:p>
          <a:endParaRPr lang="ru-RU"/>
        </a:p>
      </dgm:t>
    </dgm:pt>
    <dgm:pt modelId="{9E1B9376-23DC-4853-B93C-C45A6A9010B1}" type="sibTrans" cxnId="{B88114CD-C958-4570-99F7-8EA5D316FC16}">
      <dgm:prSet/>
      <dgm:spPr/>
      <dgm:t>
        <a:bodyPr/>
        <a:lstStyle/>
        <a:p>
          <a:endParaRPr lang="ru-RU"/>
        </a:p>
      </dgm:t>
    </dgm:pt>
    <dgm:pt modelId="{67A45865-8AC0-4C93-914A-DAD667206298}">
      <dgm:prSet phldrT="[Текст]"/>
      <dgm:spPr>
        <a:solidFill>
          <a:srgbClr val="FFCCFF"/>
        </a:solidFill>
      </dgm:spPr>
      <dgm:t>
        <a:bodyPr/>
        <a:lstStyle/>
        <a:p>
          <a:r>
            <a:rPr lang="uk-UA" dirty="0" smtClean="0"/>
            <a:t>Рабовласницька система, плантації</a:t>
          </a:r>
          <a:endParaRPr lang="ru-RU" dirty="0"/>
        </a:p>
      </dgm:t>
    </dgm:pt>
    <dgm:pt modelId="{F48B3EF8-940D-4408-9CCF-BADDF2E8428A}" type="parTrans" cxnId="{C1744617-7E17-40FA-A948-7949EA099919}">
      <dgm:prSet/>
      <dgm:spPr/>
      <dgm:t>
        <a:bodyPr/>
        <a:lstStyle/>
        <a:p>
          <a:endParaRPr lang="ru-RU"/>
        </a:p>
      </dgm:t>
    </dgm:pt>
    <dgm:pt modelId="{C8B7F7AD-04C9-4CD7-B386-7337FC4B9AB5}" type="sibTrans" cxnId="{C1744617-7E17-40FA-A948-7949EA099919}">
      <dgm:prSet/>
      <dgm:spPr/>
      <dgm:t>
        <a:bodyPr/>
        <a:lstStyle/>
        <a:p>
          <a:endParaRPr lang="ru-RU"/>
        </a:p>
      </dgm:t>
    </dgm:pt>
    <dgm:pt modelId="{536935BA-765B-463D-A25D-B28E737C8BF3}">
      <dgm:prSet phldrT="[Текст]"/>
      <dgm:spPr/>
      <dgm:t>
        <a:bodyPr/>
        <a:lstStyle/>
        <a:p>
          <a:r>
            <a:rPr lang="uk-UA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Південь</a:t>
          </a:r>
          <a:endParaRPr lang="ru-RU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69B80-6CBF-4B84-BDC3-B8CC0F3334FD}" type="sibTrans" cxnId="{0CAEDECC-E61E-401C-9415-624E84804245}">
      <dgm:prSet/>
      <dgm:spPr/>
      <dgm:t>
        <a:bodyPr/>
        <a:lstStyle/>
        <a:p>
          <a:endParaRPr lang="ru-RU"/>
        </a:p>
      </dgm:t>
    </dgm:pt>
    <dgm:pt modelId="{F93C30B4-60DF-4360-A7A6-B5AD3E10D8D0}" type="parTrans" cxnId="{0CAEDECC-E61E-401C-9415-624E84804245}">
      <dgm:prSet/>
      <dgm:spPr/>
      <dgm:t>
        <a:bodyPr/>
        <a:lstStyle/>
        <a:p>
          <a:endParaRPr lang="ru-RU"/>
        </a:p>
      </dgm:t>
    </dgm:pt>
    <dgm:pt modelId="{383CAEA4-5C48-40FE-AF6D-6C3BF0E33449}" type="pres">
      <dgm:prSet presAssocID="{87BA0352-8CC9-4BB4-9F9F-C2C39A1524D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78DA9-0DE9-4F62-8E0A-5062E677FEF8}" type="pres">
      <dgm:prSet presAssocID="{87BA0352-8CC9-4BB4-9F9F-C2C39A1524D2}" presName="dummyMaxCanvas" presStyleCnt="0"/>
      <dgm:spPr/>
    </dgm:pt>
    <dgm:pt modelId="{4242AAAA-F112-4ECF-B3C9-EE2ED8414FE4}" type="pres">
      <dgm:prSet presAssocID="{87BA0352-8CC9-4BB4-9F9F-C2C39A1524D2}" presName="parentComposite" presStyleCnt="0"/>
      <dgm:spPr/>
    </dgm:pt>
    <dgm:pt modelId="{9797C76D-8EB9-4251-BD6C-06609EFA89A0}" type="pres">
      <dgm:prSet presAssocID="{87BA0352-8CC9-4BB4-9F9F-C2C39A1524D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108B3E1-ACFB-4E80-AB2D-74321E0FC7FD}" type="pres">
      <dgm:prSet presAssocID="{87BA0352-8CC9-4BB4-9F9F-C2C39A1524D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A1E187A-68E2-4EBA-B572-5EF344887E1F}" type="pres">
      <dgm:prSet presAssocID="{87BA0352-8CC9-4BB4-9F9F-C2C39A1524D2}" presName="childrenComposite" presStyleCnt="0"/>
      <dgm:spPr/>
    </dgm:pt>
    <dgm:pt modelId="{4A157455-8195-41AC-AE1F-0253782F663C}" type="pres">
      <dgm:prSet presAssocID="{87BA0352-8CC9-4BB4-9F9F-C2C39A1524D2}" presName="dummyMaxCanvas_ChildArea" presStyleCnt="0"/>
      <dgm:spPr/>
    </dgm:pt>
    <dgm:pt modelId="{E5443B66-7B2D-4378-954C-F70FED4BD4A6}" type="pres">
      <dgm:prSet presAssocID="{87BA0352-8CC9-4BB4-9F9F-C2C39A1524D2}" presName="fulcrum" presStyleLbl="alignAccFollowNode1" presStyleIdx="2" presStyleCnt="4"/>
      <dgm:spPr>
        <a:solidFill>
          <a:schemeClr val="tx2">
            <a:lumMod val="20000"/>
            <a:lumOff val="80000"/>
            <a:alpha val="90000"/>
          </a:schemeClr>
        </a:solidFill>
      </dgm:spPr>
    </dgm:pt>
    <dgm:pt modelId="{8A38E49E-1300-4AD7-8926-18D05333FD3A}" type="pres">
      <dgm:prSet presAssocID="{87BA0352-8CC9-4BB4-9F9F-C2C39A1524D2}" presName="balance_23" presStyleLbl="alignAccFollowNode1" presStyleIdx="3" presStyleCnt="4" custLinFactNeighborX="-1015" custLinFactNeighborY="-248">
        <dgm:presLayoutVars>
          <dgm:bulletEnabled val="1"/>
        </dgm:presLayoutVars>
      </dgm:prSet>
      <dgm:spPr>
        <a:solidFill>
          <a:schemeClr val="tx2">
            <a:lumMod val="20000"/>
            <a:lumOff val="80000"/>
            <a:alpha val="90000"/>
          </a:schemeClr>
        </a:solidFill>
      </dgm:spPr>
    </dgm:pt>
    <dgm:pt modelId="{D437D3B5-644E-4B58-AF33-634C28523AA0}" type="pres">
      <dgm:prSet presAssocID="{87BA0352-8CC9-4BB4-9F9F-C2C39A1524D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01792-EDB9-412B-8106-3600CFA4974E}" type="pres">
      <dgm:prSet presAssocID="{87BA0352-8CC9-4BB4-9F9F-C2C39A1524D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32174-EC44-49AC-876B-99BBC81169C8}" type="pres">
      <dgm:prSet presAssocID="{87BA0352-8CC9-4BB4-9F9F-C2C39A1524D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0FE73-98FA-4F68-8AA1-904ED6554CDB}" type="pres">
      <dgm:prSet presAssocID="{87BA0352-8CC9-4BB4-9F9F-C2C39A1524D2}" presName="left_23_1" presStyleLbl="node1" presStyleIdx="3" presStyleCnt="5" custScaleX="122632" custScaleY="99658" custLinFactNeighborX="4769" custLinFactNeighborY="-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5D848-78B1-414A-BE29-62EB301C99FB}" type="pres">
      <dgm:prSet presAssocID="{87BA0352-8CC9-4BB4-9F9F-C2C39A1524D2}" presName="left_23_2" presStyleLbl="node1" presStyleIdx="4" presStyleCnt="5" custScaleX="97410" custScaleY="126827" custLinFactNeighborX="-1468" custLinFactNeighborY="-2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EDECC-E61E-401C-9415-624E84804245}" srcId="{87BA0352-8CC9-4BB4-9F9F-C2C39A1524D2}" destId="{536935BA-765B-463D-A25D-B28E737C8BF3}" srcOrd="1" destOrd="0" parTransId="{F93C30B4-60DF-4360-A7A6-B5AD3E10D8D0}" sibTransId="{72269B80-6CBF-4B84-BDC3-B8CC0F3334FD}"/>
    <dgm:cxn modelId="{DE976CF3-780D-41E9-9BD3-3F1004B94F25}" srcId="{536935BA-765B-463D-A25D-B28E737C8BF3}" destId="{3BCD64B3-CCC3-4B19-A5A8-4CFB8BF4BF16}" srcOrd="0" destOrd="0" parTransId="{3912E4F6-6EA3-4D8B-956D-EEB2D7E22CA6}" sibTransId="{59FB8D12-6E29-4D5E-B83E-05EA5CC41898}"/>
    <dgm:cxn modelId="{F84D6835-FC5E-455D-BF20-A35667ED0F54}" type="presOf" srcId="{3BCD64B3-CCC3-4B19-A5A8-4CFB8BF4BF16}" destId="{D437D3B5-644E-4B58-AF33-634C28523AA0}" srcOrd="0" destOrd="0" presId="urn:microsoft.com/office/officeart/2005/8/layout/balance1"/>
    <dgm:cxn modelId="{9C420158-F92D-4059-AF4F-681C0A8FE824}" type="presOf" srcId="{536935BA-765B-463D-A25D-B28E737C8BF3}" destId="{3108B3E1-ACFB-4E80-AB2D-74321E0FC7FD}" srcOrd="0" destOrd="0" presId="urn:microsoft.com/office/officeart/2005/8/layout/balance1"/>
    <dgm:cxn modelId="{B88114CD-C958-4570-99F7-8EA5D316FC16}" srcId="{536935BA-765B-463D-A25D-B28E737C8BF3}" destId="{E6711085-EC0A-4666-9FEE-53E6F48E18F3}" srcOrd="1" destOrd="0" parTransId="{E12F5B92-66F3-4499-8543-D58FC6728BA5}" sibTransId="{9E1B9376-23DC-4853-B93C-C45A6A9010B1}"/>
    <dgm:cxn modelId="{578F645E-6472-4C68-BC02-BC9FDB8E9B7C}" type="presOf" srcId="{63ADD5AE-ABA7-4508-A7DD-67D1E560F0FF}" destId="{EAF5D848-78B1-414A-BE29-62EB301C99FB}" srcOrd="0" destOrd="0" presId="urn:microsoft.com/office/officeart/2005/8/layout/balance1"/>
    <dgm:cxn modelId="{3D6622BD-5F69-4CB6-A269-FBEB2E6134BD}" type="presOf" srcId="{37737CD6-014C-4A9F-865B-7CFEF1DC6E80}" destId="{3430FE73-98FA-4F68-8AA1-904ED6554CDB}" srcOrd="0" destOrd="0" presId="urn:microsoft.com/office/officeart/2005/8/layout/balance1"/>
    <dgm:cxn modelId="{15648765-95DC-4DF2-AE54-107F4AFACA55}" srcId="{87BA0352-8CC9-4BB4-9F9F-C2C39A1524D2}" destId="{50286F85-4224-4382-8B16-E3CA342A9C8B}" srcOrd="0" destOrd="0" parTransId="{F050AE59-7B11-4344-8418-709AF4EA81E4}" sibTransId="{048F014C-EBF2-48CA-99F0-B5BF4BD95395}"/>
    <dgm:cxn modelId="{656BD4DD-1F27-4E04-8494-BB2D4A029CEC}" srcId="{50286F85-4224-4382-8B16-E3CA342A9C8B}" destId="{63ADD5AE-ABA7-4508-A7DD-67D1E560F0FF}" srcOrd="1" destOrd="0" parTransId="{2A628175-AE9B-4BDE-8C8C-DA5871E4DA86}" sibTransId="{1C022D52-29C5-4887-B6B0-44FD95160460}"/>
    <dgm:cxn modelId="{B532154E-8F29-4549-A137-F280778BB26B}" type="presOf" srcId="{E6711085-EC0A-4666-9FEE-53E6F48E18F3}" destId="{A3301792-EDB9-412B-8106-3600CFA4974E}" srcOrd="0" destOrd="0" presId="urn:microsoft.com/office/officeart/2005/8/layout/balance1"/>
    <dgm:cxn modelId="{68BC8863-B40E-4D34-8ED5-A6718B932202}" type="presOf" srcId="{87BA0352-8CC9-4BB4-9F9F-C2C39A1524D2}" destId="{383CAEA4-5C48-40FE-AF6D-6C3BF0E33449}" srcOrd="0" destOrd="0" presId="urn:microsoft.com/office/officeart/2005/8/layout/balance1"/>
    <dgm:cxn modelId="{4948561C-31D3-451B-862E-BA5FA329E4F7}" srcId="{50286F85-4224-4382-8B16-E3CA342A9C8B}" destId="{37737CD6-014C-4A9F-865B-7CFEF1DC6E80}" srcOrd="0" destOrd="0" parTransId="{5519181A-8E4E-48D0-9CAC-12B4163A1064}" sibTransId="{98BF81C7-9F41-4DA8-82CF-D935F5366E5A}"/>
    <dgm:cxn modelId="{5352E780-D806-436F-A563-1318254A03C8}" type="presOf" srcId="{67A45865-8AC0-4C93-914A-DAD667206298}" destId="{0CF32174-EC44-49AC-876B-99BBC81169C8}" srcOrd="0" destOrd="0" presId="urn:microsoft.com/office/officeart/2005/8/layout/balance1"/>
    <dgm:cxn modelId="{C1744617-7E17-40FA-A948-7949EA099919}" srcId="{536935BA-765B-463D-A25D-B28E737C8BF3}" destId="{67A45865-8AC0-4C93-914A-DAD667206298}" srcOrd="2" destOrd="0" parTransId="{F48B3EF8-940D-4408-9CCF-BADDF2E8428A}" sibTransId="{C8B7F7AD-04C9-4CD7-B386-7337FC4B9AB5}"/>
    <dgm:cxn modelId="{41208AEE-A40A-49D7-92C9-DDDB132342BF}" type="presOf" srcId="{50286F85-4224-4382-8B16-E3CA342A9C8B}" destId="{9797C76D-8EB9-4251-BD6C-06609EFA89A0}" srcOrd="0" destOrd="0" presId="urn:microsoft.com/office/officeart/2005/8/layout/balance1"/>
    <dgm:cxn modelId="{35848A71-264D-4233-8CEF-B433B72F2D2E}" type="presParOf" srcId="{383CAEA4-5C48-40FE-AF6D-6C3BF0E33449}" destId="{4FE78DA9-0DE9-4F62-8E0A-5062E677FEF8}" srcOrd="0" destOrd="0" presId="urn:microsoft.com/office/officeart/2005/8/layout/balance1"/>
    <dgm:cxn modelId="{910539F9-DB82-4188-9BB2-47B5BCDB1705}" type="presParOf" srcId="{383CAEA4-5C48-40FE-AF6D-6C3BF0E33449}" destId="{4242AAAA-F112-4ECF-B3C9-EE2ED8414FE4}" srcOrd="1" destOrd="0" presId="urn:microsoft.com/office/officeart/2005/8/layout/balance1"/>
    <dgm:cxn modelId="{8C2D63AC-4215-4447-8744-27F2A54F803F}" type="presParOf" srcId="{4242AAAA-F112-4ECF-B3C9-EE2ED8414FE4}" destId="{9797C76D-8EB9-4251-BD6C-06609EFA89A0}" srcOrd="0" destOrd="0" presId="urn:microsoft.com/office/officeart/2005/8/layout/balance1"/>
    <dgm:cxn modelId="{B2FA21A6-55C7-431C-8502-C12BC8FB0219}" type="presParOf" srcId="{4242AAAA-F112-4ECF-B3C9-EE2ED8414FE4}" destId="{3108B3E1-ACFB-4E80-AB2D-74321E0FC7FD}" srcOrd="1" destOrd="0" presId="urn:microsoft.com/office/officeart/2005/8/layout/balance1"/>
    <dgm:cxn modelId="{BC7F926D-2E13-4272-92BE-4223635DE8EC}" type="presParOf" srcId="{383CAEA4-5C48-40FE-AF6D-6C3BF0E33449}" destId="{9A1E187A-68E2-4EBA-B572-5EF344887E1F}" srcOrd="2" destOrd="0" presId="urn:microsoft.com/office/officeart/2005/8/layout/balance1"/>
    <dgm:cxn modelId="{6E1B9DFC-7299-4F4B-A6AA-0830790A8622}" type="presParOf" srcId="{9A1E187A-68E2-4EBA-B572-5EF344887E1F}" destId="{4A157455-8195-41AC-AE1F-0253782F663C}" srcOrd="0" destOrd="0" presId="urn:microsoft.com/office/officeart/2005/8/layout/balance1"/>
    <dgm:cxn modelId="{CAB23380-B1FC-44EA-8503-196B553DFA79}" type="presParOf" srcId="{9A1E187A-68E2-4EBA-B572-5EF344887E1F}" destId="{E5443B66-7B2D-4378-954C-F70FED4BD4A6}" srcOrd="1" destOrd="0" presId="urn:microsoft.com/office/officeart/2005/8/layout/balance1"/>
    <dgm:cxn modelId="{B41B5E76-0C8C-4F11-A202-B79EFDE5388D}" type="presParOf" srcId="{9A1E187A-68E2-4EBA-B572-5EF344887E1F}" destId="{8A38E49E-1300-4AD7-8926-18D05333FD3A}" srcOrd="2" destOrd="0" presId="urn:microsoft.com/office/officeart/2005/8/layout/balance1"/>
    <dgm:cxn modelId="{EEEFC056-11E4-47C3-BC5A-442D6846AE2F}" type="presParOf" srcId="{9A1E187A-68E2-4EBA-B572-5EF344887E1F}" destId="{D437D3B5-644E-4B58-AF33-634C28523AA0}" srcOrd="3" destOrd="0" presId="urn:microsoft.com/office/officeart/2005/8/layout/balance1"/>
    <dgm:cxn modelId="{B4DD9DFE-F76F-4109-9691-873E3E55AC33}" type="presParOf" srcId="{9A1E187A-68E2-4EBA-B572-5EF344887E1F}" destId="{A3301792-EDB9-412B-8106-3600CFA4974E}" srcOrd="4" destOrd="0" presId="urn:microsoft.com/office/officeart/2005/8/layout/balance1"/>
    <dgm:cxn modelId="{81E50C3F-007F-40B5-B539-29589694EADA}" type="presParOf" srcId="{9A1E187A-68E2-4EBA-B572-5EF344887E1F}" destId="{0CF32174-EC44-49AC-876B-99BBC81169C8}" srcOrd="5" destOrd="0" presId="urn:microsoft.com/office/officeart/2005/8/layout/balance1"/>
    <dgm:cxn modelId="{9B10352B-E24A-46C0-8149-D70486BEB466}" type="presParOf" srcId="{9A1E187A-68E2-4EBA-B572-5EF344887E1F}" destId="{3430FE73-98FA-4F68-8AA1-904ED6554CDB}" srcOrd="6" destOrd="0" presId="urn:microsoft.com/office/officeart/2005/8/layout/balance1"/>
    <dgm:cxn modelId="{20ED7837-4848-4F9D-A467-C74F0210136A}" type="presParOf" srcId="{9A1E187A-68E2-4EBA-B572-5EF344887E1F}" destId="{EAF5D848-78B1-414A-BE29-62EB301C99F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8F6DE-D3D6-4406-ACBB-90F7662400E9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7CEFF80-365F-4BF6-A100-112F43116EBD}">
      <dgm:prSet phldrT="[Текст]" custT="1"/>
      <dgm:spPr/>
      <dgm:t>
        <a:bodyPr/>
        <a:lstStyle/>
        <a:p>
          <a:r>
            <a:rPr lang="uk-UA" sz="2000" dirty="0" err="1" smtClean="0"/>
            <a:t>Юніоністи</a:t>
          </a:r>
          <a:r>
            <a:rPr lang="uk-UA" sz="2000" baseline="0" dirty="0" smtClean="0"/>
            <a:t> на чолі з Лінкольном виграють Громадянську війну. 1865 року вноситься тринадцята поправка до Конституції США, що забороняє рабство.</a:t>
          </a:r>
        </a:p>
      </dgm:t>
    </dgm:pt>
    <dgm:pt modelId="{C16762FB-B1E0-4C87-8107-155B47F2D125}" type="parTrans" cxnId="{37A3C72A-915A-48B7-A0F4-A465221B9E98}">
      <dgm:prSet/>
      <dgm:spPr/>
      <dgm:t>
        <a:bodyPr/>
        <a:lstStyle/>
        <a:p>
          <a:endParaRPr lang="ru-RU"/>
        </a:p>
      </dgm:t>
    </dgm:pt>
    <dgm:pt modelId="{CA541FF9-01E1-429D-B87A-672B29433E5E}" type="sibTrans" cxnId="{37A3C72A-915A-48B7-A0F4-A465221B9E98}">
      <dgm:prSet/>
      <dgm:spPr/>
      <dgm:t>
        <a:bodyPr/>
        <a:lstStyle/>
        <a:p>
          <a:endParaRPr lang="ru-RU"/>
        </a:p>
      </dgm:t>
    </dgm:pt>
    <dgm:pt modelId="{7BB1986D-9ECC-4630-A243-EB00A42BAE12}">
      <dgm:prSet phldrT="[Текст]" custT="1"/>
      <dgm:spPr/>
      <dgm:t>
        <a:bodyPr/>
        <a:lstStyle/>
        <a:p>
          <a:r>
            <a:rPr lang="uk-UA" sz="2400" dirty="0" smtClean="0"/>
            <a:t>На сторону Лінкольна переходить 400 тис. афроамериканців і наступає переломний етап Громадянської війни.</a:t>
          </a:r>
          <a:endParaRPr lang="ru-RU" sz="2400" dirty="0"/>
        </a:p>
      </dgm:t>
    </dgm:pt>
    <dgm:pt modelId="{E759D52A-D2AE-4533-B63F-9BF8800ECC4C}" type="sibTrans" cxnId="{806B19D6-57B8-4692-B494-A792ACFB6EF9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04907F0A-CE1E-483D-8181-392CDD3060F1}" type="parTrans" cxnId="{806B19D6-57B8-4692-B494-A792ACFB6EF9}">
      <dgm:prSet/>
      <dgm:spPr/>
      <dgm:t>
        <a:bodyPr/>
        <a:lstStyle/>
        <a:p>
          <a:endParaRPr lang="ru-RU"/>
        </a:p>
      </dgm:t>
    </dgm:pt>
    <dgm:pt modelId="{510CBFC2-204A-49C6-B316-7935A92BA479}">
      <dgm:prSet custT="1"/>
      <dgm:spPr/>
      <dgm:t>
        <a:bodyPr/>
        <a:lstStyle/>
        <a:p>
          <a:r>
            <a:rPr lang="uk-UA" sz="2400" dirty="0" smtClean="0"/>
            <a:t>22 вересня 1862 року Лінкольн видав прокламацію про звільнення з 1 січня 1863 року всіх рабів, які належали плантаторам-бунтівникам.</a:t>
          </a:r>
          <a:endParaRPr lang="ru-RU" sz="2400" dirty="0"/>
        </a:p>
      </dgm:t>
    </dgm:pt>
    <dgm:pt modelId="{26EFCD37-8AD8-42FC-A360-246094A1D6FC}" type="parTrans" cxnId="{555BCDD8-EFF8-4A58-9E55-D5F47D249F7F}">
      <dgm:prSet/>
      <dgm:spPr/>
      <dgm:t>
        <a:bodyPr/>
        <a:lstStyle/>
        <a:p>
          <a:endParaRPr lang="ru-RU"/>
        </a:p>
      </dgm:t>
    </dgm:pt>
    <dgm:pt modelId="{2E9B9DE3-2091-47B3-8A60-8EF028D92170}" type="sibTrans" cxnId="{555BCDD8-EFF8-4A58-9E55-D5F47D249F7F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ACF02F95-2209-4BEF-A574-7F5F5DD7C19A}" type="pres">
      <dgm:prSet presAssocID="{6308F6DE-D3D6-4406-ACBB-90F7662400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647B4-9C94-4310-86B0-47F22D8D4640}" type="pres">
      <dgm:prSet presAssocID="{6308F6DE-D3D6-4406-ACBB-90F7662400E9}" presName="dummyMaxCanvas" presStyleCnt="0">
        <dgm:presLayoutVars/>
      </dgm:prSet>
      <dgm:spPr/>
    </dgm:pt>
    <dgm:pt modelId="{ADE44278-FFDF-4B96-B28F-951AC44500F8}" type="pres">
      <dgm:prSet presAssocID="{6308F6DE-D3D6-4406-ACBB-90F7662400E9}" presName="ThreeNodes_1" presStyleLbl="node1" presStyleIdx="0" presStyleCnt="3" custLinFactNeighborX="-882" custLinFactNeighborY="-45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80AAB-7237-4CD5-A468-82C7689056C3}" type="pres">
      <dgm:prSet presAssocID="{6308F6DE-D3D6-4406-ACBB-90F7662400E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46B77-11C2-49A9-8343-DAEA2A692373}" type="pres">
      <dgm:prSet presAssocID="{6308F6DE-D3D6-4406-ACBB-90F7662400E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89986-683E-4ED7-BD9E-DC64D03D84A8}" type="pres">
      <dgm:prSet presAssocID="{6308F6DE-D3D6-4406-ACBB-90F7662400E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CAC0-47F5-4C68-8CCE-6C55A4A8D4C8}" type="pres">
      <dgm:prSet presAssocID="{6308F6DE-D3D6-4406-ACBB-90F7662400E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D0634-262F-4BC0-B7A5-7F9171F57F35}" type="pres">
      <dgm:prSet presAssocID="{6308F6DE-D3D6-4406-ACBB-90F7662400E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C90D1-17F3-46A2-83A4-7D23CAAC1918}" type="pres">
      <dgm:prSet presAssocID="{6308F6DE-D3D6-4406-ACBB-90F7662400E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BA61B-C42D-429C-B7C5-9CC278CEE8BF}" type="pres">
      <dgm:prSet presAssocID="{6308F6DE-D3D6-4406-ACBB-90F7662400E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6E060-2C9E-4A11-A915-D28626C5EC33}" type="presOf" srcId="{7BB1986D-9ECC-4630-A243-EB00A42BAE12}" destId="{1E680AAB-7237-4CD5-A468-82C7689056C3}" srcOrd="0" destOrd="0" presId="urn:microsoft.com/office/officeart/2005/8/layout/vProcess5"/>
    <dgm:cxn modelId="{37A3C72A-915A-48B7-A0F4-A465221B9E98}" srcId="{6308F6DE-D3D6-4406-ACBB-90F7662400E9}" destId="{D7CEFF80-365F-4BF6-A100-112F43116EBD}" srcOrd="2" destOrd="0" parTransId="{C16762FB-B1E0-4C87-8107-155B47F2D125}" sibTransId="{CA541FF9-01E1-429D-B87A-672B29433E5E}"/>
    <dgm:cxn modelId="{4478BB75-1EA6-45A0-9811-2CA39BA7D29A}" type="presOf" srcId="{E759D52A-D2AE-4533-B63F-9BF8800ECC4C}" destId="{BC1DCAC0-47F5-4C68-8CCE-6C55A4A8D4C8}" srcOrd="0" destOrd="0" presId="urn:microsoft.com/office/officeart/2005/8/layout/vProcess5"/>
    <dgm:cxn modelId="{AE99A623-0980-4ECF-BFD7-0776C616DDCE}" type="presOf" srcId="{D7CEFF80-365F-4BF6-A100-112F43116EBD}" destId="{5E0BA61B-C42D-429C-B7C5-9CC278CEE8BF}" srcOrd="1" destOrd="0" presId="urn:microsoft.com/office/officeart/2005/8/layout/vProcess5"/>
    <dgm:cxn modelId="{99B3C37C-82C9-4C4F-913D-B04C2FB7620A}" type="presOf" srcId="{510CBFC2-204A-49C6-B316-7935A92BA479}" destId="{63AD0634-262F-4BC0-B7A5-7F9171F57F35}" srcOrd="1" destOrd="0" presId="urn:microsoft.com/office/officeart/2005/8/layout/vProcess5"/>
    <dgm:cxn modelId="{3416926E-2DAC-43DA-A897-46C77EADB36D}" type="presOf" srcId="{6308F6DE-D3D6-4406-ACBB-90F7662400E9}" destId="{ACF02F95-2209-4BEF-A574-7F5F5DD7C19A}" srcOrd="0" destOrd="0" presId="urn:microsoft.com/office/officeart/2005/8/layout/vProcess5"/>
    <dgm:cxn modelId="{8142A4B4-F4B1-420C-9FD9-BA0BDB51939F}" type="presOf" srcId="{510CBFC2-204A-49C6-B316-7935A92BA479}" destId="{ADE44278-FFDF-4B96-B28F-951AC44500F8}" srcOrd="0" destOrd="0" presId="urn:microsoft.com/office/officeart/2005/8/layout/vProcess5"/>
    <dgm:cxn modelId="{555BCDD8-EFF8-4A58-9E55-D5F47D249F7F}" srcId="{6308F6DE-D3D6-4406-ACBB-90F7662400E9}" destId="{510CBFC2-204A-49C6-B316-7935A92BA479}" srcOrd="0" destOrd="0" parTransId="{26EFCD37-8AD8-42FC-A360-246094A1D6FC}" sibTransId="{2E9B9DE3-2091-47B3-8A60-8EF028D92170}"/>
    <dgm:cxn modelId="{7E6F21CF-3364-4AF9-AD62-4D62FF67E3B3}" type="presOf" srcId="{2E9B9DE3-2091-47B3-8A60-8EF028D92170}" destId="{9B489986-683E-4ED7-BD9E-DC64D03D84A8}" srcOrd="0" destOrd="0" presId="urn:microsoft.com/office/officeart/2005/8/layout/vProcess5"/>
    <dgm:cxn modelId="{806B19D6-57B8-4692-B494-A792ACFB6EF9}" srcId="{6308F6DE-D3D6-4406-ACBB-90F7662400E9}" destId="{7BB1986D-9ECC-4630-A243-EB00A42BAE12}" srcOrd="1" destOrd="0" parTransId="{04907F0A-CE1E-483D-8181-392CDD3060F1}" sibTransId="{E759D52A-D2AE-4533-B63F-9BF8800ECC4C}"/>
    <dgm:cxn modelId="{C3423549-FE14-4972-BD3B-876810B23AEC}" type="presOf" srcId="{7BB1986D-9ECC-4630-A243-EB00A42BAE12}" destId="{E2CC90D1-17F3-46A2-83A4-7D23CAAC1918}" srcOrd="1" destOrd="0" presId="urn:microsoft.com/office/officeart/2005/8/layout/vProcess5"/>
    <dgm:cxn modelId="{FBE81A47-8649-43C8-BD93-94A1E64FB0E2}" type="presOf" srcId="{D7CEFF80-365F-4BF6-A100-112F43116EBD}" destId="{BB346B77-11C2-49A9-8343-DAEA2A692373}" srcOrd="0" destOrd="0" presId="urn:microsoft.com/office/officeart/2005/8/layout/vProcess5"/>
    <dgm:cxn modelId="{31109970-A36F-44F4-8884-36CB730B93DB}" type="presParOf" srcId="{ACF02F95-2209-4BEF-A574-7F5F5DD7C19A}" destId="{0FF647B4-9C94-4310-86B0-47F22D8D4640}" srcOrd="0" destOrd="0" presId="urn:microsoft.com/office/officeart/2005/8/layout/vProcess5"/>
    <dgm:cxn modelId="{405B9631-C5E5-42FA-A66E-65B6757AF191}" type="presParOf" srcId="{ACF02F95-2209-4BEF-A574-7F5F5DD7C19A}" destId="{ADE44278-FFDF-4B96-B28F-951AC44500F8}" srcOrd="1" destOrd="0" presId="urn:microsoft.com/office/officeart/2005/8/layout/vProcess5"/>
    <dgm:cxn modelId="{96F943F5-9A63-4448-A704-D3C14688C873}" type="presParOf" srcId="{ACF02F95-2209-4BEF-A574-7F5F5DD7C19A}" destId="{1E680AAB-7237-4CD5-A468-82C7689056C3}" srcOrd="2" destOrd="0" presId="urn:microsoft.com/office/officeart/2005/8/layout/vProcess5"/>
    <dgm:cxn modelId="{047A534A-029D-4B06-B22A-C858990DADDF}" type="presParOf" srcId="{ACF02F95-2209-4BEF-A574-7F5F5DD7C19A}" destId="{BB346B77-11C2-49A9-8343-DAEA2A692373}" srcOrd="3" destOrd="0" presId="urn:microsoft.com/office/officeart/2005/8/layout/vProcess5"/>
    <dgm:cxn modelId="{2E64EBDB-E842-42DC-8A42-E385A480557A}" type="presParOf" srcId="{ACF02F95-2209-4BEF-A574-7F5F5DD7C19A}" destId="{9B489986-683E-4ED7-BD9E-DC64D03D84A8}" srcOrd="4" destOrd="0" presId="urn:microsoft.com/office/officeart/2005/8/layout/vProcess5"/>
    <dgm:cxn modelId="{83BAD4E5-6B0D-4546-AC19-779031458E9F}" type="presParOf" srcId="{ACF02F95-2209-4BEF-A574-7F5F5DD7C19A}" destId="{BC1DCAC0-47F5-4C68-8CCE-6C55A4A8D4C8}" srcOrd="5" destOrd="0" presId="urn:microsoft.com/office/officeart/2005/8/layout/vProcess5"/>
    <dgm:cxn modelId="{DF4A2866-9109-40AF-84F3-4582DC4FB2AB}" type="presParOf" srcId="{ACF02F95-2209-4BEF-A574-7F5F5DD7C19A}" destId="{63AD0634-262F-4BC0-B7A5-7F9171F57F35}" srcOrd="6" destOrd="0" presId="urn:microsoft.com/office/officeart/2005/8/layout/vProcess5"/>
    <dgm:cxn modelId="{9C3A9E2E-973F-4DC4-90AD-49FA351ECCE5}" type="presParOf" srcId="{ACF02F95-2209-4BEF-A574-7F5F5DD7C19A}" destId="{E2CC90D1-17F3-46A2-83A4-7D23CAAC1918}" srcOrd="7" destOrd="0" presId="urn:microsoft.com/office/officeart/2005/8/layout/vProcess5"/>
    <dgm:cxn modelId="{6B811983-BC57-4A67-B0F4-77C02DCC1F27}" type="presParOf" srcId="{ACF02F95-2209-4BEF-A574-7F5F5DD7C19A}" destId="{5E0BA61B-C42D-429C-B7C5-9CC278CEE8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2611B-D0FA-4506-8C50-BD4E88F88A20}">
      <dsp:nvSpPr>
        <dsp:cNvPr id="0" name=""/>
        <dsp:cNvSpPr/>
      </dsp:nvSpPr>
      <dsp:spPr>
        <a:xfrm>
          <a:off x="1919929" y="4267"/>
          <a:ext cx="5507238" cy="302946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Поглиблення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процесів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розпаду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кріпосницької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системи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Наростання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селянського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руху</a:t>
          </a:r>
          <a:r>
            <a:rPr lang="ru-RU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Низька купівельна спроможність і звуження внутрішнього ринку.</a:t>
          </a:r>
          <a:endParaRPr lang="ru-RU" sz="20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Незацікавлення</a:t>
          </a:r>
          <a:r>
            <a:rPr lang="uk-UA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селян у результатах праці.</a:t>
          </a:r>
          <a:endParaRPr lang="ru-RU" sz="20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9929" y="4267"/>
        <a:ext cx="5507238" cy="3029467"/>
      </dsp:txXfrm>
    </dsp:sp>
    <dsp:sp modelId="{DDDACDC9-BB90-46D5-B038-33799049977F}">
      <dsp:nvSpPr>
        <dsp:cNvPr id="0" name=""/>
        <dsp:cNvSpPr/>
      </dsp:nvSpPr>
      <dsp:spPr>
        <a:xfrm>
          <a:off x="10334" y="838422"/>
          <a:ext cx="1639623" cy="12611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solidFill>
                <a:srgbClr val="0070C0"/>
              </a:solidFill>
            </a:rPr>
            <a:t>Соціально-економічні</a:t>
          </a:r>
          <a:endParaRPr lang="ru-RU" sz="2100" b="1" i="1" kern="1200" dirty="0">
            <a:solidFill>
              <a:srgbClr val="0070C0"/>
            </a:solidFill>
          </a:endParaRPr>
        </a:p>
      </dsp:txBody>
      <dsp:txXfrm>
        <a:off x="10334" y="838422"/>
        <a:ext cx="1639623" cy="1261149"/>
      </dsp:txXfrm>
    </dsp:sp>
    <dsp:sp modelId="{9C6E2AAF-D4AF-41EC-9BC0-6335EC4CD1D6}">
      <dsp:nvSpPr>
        <dsp:cNvPr id="0" name=""/>
        <dsp:cNvSpPr/>
      </dsp:nvSpPr>
      <dsp:spPr>
        <a:xfrm>
          <a:off x="1954567" y="2952323"/>
          <a:ext cx="4831210" cy="245587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Поразка в Кримській війні (1853-1856)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Кріпосне право викликало негативне ставлення європейської громадськості до російського царизму.</a:t>
          </a:r>
          <a:endParaRPr lang="ru-RU" sz="2000" b="1" kern="1200" dirty="0"/>
        </a:p>
      </dsp:txBody>
      <dsp:txXfrm>
        <a:off x="1954567" y="2952323"/>
        <a:ext cx="4831210" cy="2455871"/>
      </dsp:txXfrm>
    </dsp:sp>
    <dsp:sp modelId="{6E6464E9-41E0-4B56-BB15-C88FE2468266}">
      <dsp:nvSpPr>
        <dsp:cNvPr id="0" name=""/>
        <dsp:cNvSpPr/>
      </dsp:nvSpPr>
      <dsp:spPr>
        <a:xfrm>
          <a:off x="0" y="4092434"/>
          <a:ext cx="1591809" cy="966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solidFill>
                <a:srgbClr val="0070C0"/>
              </a:solidFill>
            </a:rPr>
            <a:t>Політичні</a:t>
          </a:r>
          <a:endParaRPr lang="ru-RU" sz="2100" b="1" i="1" kern="1200" dirty="0">
            <a:solidFill>
              <a:srgbClr val="0070C0"/>
            </a:solidFill>
          </a:endParaRPr>
        </a:p>
      </dsp:txBody>
      <dsp:txXfrm>
        <a:off x="0" y="4092434"/>
        <a:ext cx="1591809" cy="966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808B0-A5AA-45C0-A17E-BA65BB4DFE1D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142FE-9B6A-4DEE-A4AE-B458DCBB0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96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1604-A01C-4F36-92C4-D3A2C362530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565F-996D-438E-A850-68E26760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20097_bezimeni-1_pro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928662" y="1500174"/>
            <a:ext cx="60722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85776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4285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uk-UA" b="1" dirty="0" err="1" smtClean="0">
                <a:solidFill>
                  <a:schemeClr val="bg1"/>
                </a:solidFill>
              </a:rPr>
              <a:t>Всеукраінський</a:t>
            </a:r>
            <a:r>
              <a:rPr lang="uk-UA" b="1" dirty="0" smtClean="0">
                <a:solidFill>
                  <a:schemeClr val="bg1"/>
                </a:solidFill>
              </a:rPr>
              <a:t> комплексний інтерактивний конкурс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uk-UA" b="1" dirty="0" smtClean="0">
                <a:solidFill>
                  <a:schemeClr val="bg1"/>
                </a:solidFill>
              </a:rPr>
              <a:t>“Історик-Юніор-2012”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214423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Презентація проекту</a:t>
            </a:r>
          </a:p>
          <a:p>
            <a:pPr algn="ctr">
              <a:defRPr/>
            </a:pPr>
            <a:endParaRPr lang="uk-UA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uk-UA" sz="2400" i="1" dirty="0" err="1" smtClean="0">
                <a:solidFill>
                  <a:schemeClr val="bg1"/>
                </a:solidFill>
              </a:rPr>
              <a:t>“Порівняльний</a:t>
            </a:r>
            <a:r>
              <a:rPr lang="uk-UA" sz="2400" i="1" dirty="0" smtClean="0">
                <a:solidFill>
                  <a:schemeClr val="bg1"/>
                </a:solidFill>
              </a:rPr>
              <a:t> аналіз подій, що відбулися 150 років тому:</a:t>
            </a:r>
            <a:br>
              <a:rPr lang="uk-UA" sz="2400" i="1" dirty="0" smtClean="0">
                <a:solidFill>
                  <a:schemeClr val="bg1"/>
                </a:solidFill>
              </a:rPr>
            </a:br>
            <a:r>
              <a:rPr lang="uk-UA" sz="2400" i="1" dirty="0" smtClean="0">
                <a:solidFill>
                  <a:schemeClr val="bg1"/>
                </a:solidFill>
              </a:rPr>
              <a:t>1) 19 лютого(3 березня) 1861 р. цар Олександр ІІ видав маніфест про відміну кріпацтва;</a:t>
            </a:r>
            <a:br>
              <a:rPr lang="uk-UA" sz="2400" i="1" dirty="0" smtClean="0">
                <a:solidFill>
                  <a:schemeClr val="bg1"/>
                </a:solidFill>
              </a:rPr>
            </a:br>
            <a:r>
              <a:rPr lang="uk-UA" sz="2400" i="1" dirty="0" smtClean="0">
                <a:solidFill>
                  <a:schemeClr val="bg1"/>
                </a:solidFill>
              </a:rPr>
              <a:t>2) 19 червня 1862 р. Авраам Лінкольн прийняв закон про відміну рабства в США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4286256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 Виконала учениця </a:t>
            </a:r>
            <a:r>
              <a:rPr lang="uk-UA" dirty="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3</a:t>
            </a:r>
            <a:r>
              <a:rPr lang="uk-UA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групи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Миколаївського морського ліцею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імені професора М 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Александрова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Миколаївської обл.,м. Миколаєва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Філіппова Анна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Вчитель: Соколова Н. Л.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uk-UA" dirty="0" smtClean="0">
                <a:solidFill>
                  <a:schemeClr val="bg1"/>
                </a:solidFill>
              </a:rPr>
              <a:t>Миколаїв -2012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2009ьлвпол7_bezimeni-1_pro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348880"/>
            <a:ext cx="88257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Відміна рабства в Сполучених Штатах Америки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Рабовласництво – насильницьке захоплення і підпорядкування людей, примушування їх до різних видів діяльності. 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684584" y="2420888"/>
          <a:ext cx="669674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37321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i="1" dirty="0" smtClean="0">
                <a:solidFill>
                  <a:srgbClr val="002060"/>
                </a:solidFill>
              </a:rPr>
              <a:t>1619 рік (Вергілія) – перший корабель з невольниками досяг берегів Америки.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212976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</a:rPr>
              <a:t>1865 рік - тринадцята поправка до Конституції США про відміну рабства.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-540568" y="692696"/>
          <a:ext cx="96845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 rot="166811">
            <a:off x="2350269" y="5238801"/>
            <a:ext cx="316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Громадянська війна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>
        <p:bldAsOne/>
      </p:bldGraphic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/>
          </a:p>
          <a:p>
            <a:pPr lvl="0">
              <a:buFont typeface="Wingdings" pitchFamily="2" charset="2"/>
              <a:buChar char="q"/>
            </a:pPr>
            <a:r>
              <a:rPr lang="uk-UA" b="1" dirty="0" smtClean="0"/>
              <a:t>Політика рабовласницького Півдня, спрямована на експорт, заважала розвитку економіки Півночі.</a:t>
            </a:r>
            <a:endParaRPr lang="ru-RU" b="1" dirty="0" smtClean="0"/>
          </a:p>
          <a:p>
            <a:pPr lvl="0">
              <a:buFont typeface="Wingdings" pitchFamily="2" charset="2"/>
              <a:buChar char="q"/>
            </a:pPr>
            <a:r>
              <a:rPr lang="uk-UA" b="1" dirty="0" smtClean="0"/>
              <a:t>Загострення боротьби Півночі і Півдня за західні землі і політичну владу в державі.</a:t>
            </a:r>
            <a:endParaRPr lang="ru-RU" b="1" dirty="0" smtClean="0"/>
          </a:p>
          <a:p>
            <a:pPr lvl="0">
              <a:buFont typeface="Wingdings" pitchFamily="2" charset="2"/>
              <a:buChar char="q"/>
            </a:pPr>
            <a:r>
              <a:rPr lang="uk-UA" b="1" dirty="0" smtClean="0"/>
              <a:t>Протиріччя між прихильниками і противниками рабства.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 війни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907704" y="5013176"/>
            <a:ext cx="6995160" cy="1357788"/>
            <a:chOff x="1234439" y="3168174"/>
            <a:chExt cx="6995160" cy="13577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234439" y="3168174"/>
              <a:ext cx="6995160" cy="1357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74207" y="3207942"/>
              <a:ext cx="5415841" cy="1278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baseline="0" dirty="0" smtClean="0"/>
                <a:t>Перемога</a:t>
              </a:r>
              <a:r>
                <a:rPr lang="uk-UA" sz="2400" kern="1200" dirty="0" smtClean="0"/>
                <a:t> індустріальної Півночі закріплює за нею провідний економічний і політичний статус в державі.</a:t>
              </a:r>
              <a:endParaRPr lang="uk-UA" sz="2400" kern="1200" baseline="0" dirty="0" smtClean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092280" y="4437112"/>
            <a:ext cx="870576" cy="870576"/>
            <a:chOff x="6741803" y="2569317"/>
            <a:chExt cx="870576" cy="870576"/>
          </a:xfrm>
        </p:grpSpPr>
        <p:sp>
          <p:nvSpPr>
            <p:cNvPr id="9" name="Стрелка вниз 8"/>
            <p:cNvSpPr/>
            <p:nvPr/>
          </p:nvSpPr>
          <p:spPr>
            <a:xfrm>
              <a:off x="6741803" y="2569317"/>
              <a:ext cx="870576" cy="87057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низ 4"/>
            <p:cNvSpPr/>
            <p:nvPr/>
          </p:nvSpPr>
          <p:spPr>
            <a:xfrm>
              <a:off x="6937683" y="2569317"/>
              <a:ext cx="478816" cy="655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Повалення рабовласницької системи.</a:t>
            </a:r>
          </a:p>
          <a:p>
            <a:r>
              <a:rPr lang="uk-UA" b="1" i="1" dirty="0" smtClean="0"/>
              <a:t>Утвердження фермерських господарств.</a:t>
            </a:r>
          </a:p>
          <a:p>
            <a:r>
              <a:rPr lang="uk-UA" b="1" i="1" dirty="0" smtClean="0"/>
              <a:t>Збереження єдності країни.</a:t>
            </a:r>
          </a:p>
          <a:p>
            <a:r>
              <a:rPr lang="uk-UA" b="1" i="1" dirty="0" smtClean="0"/>
              <a:t>Розвиток американської нації.</a:t>
            </a:r>
          </a:p>
          <a:p>
            <a:r>
              <a:rPr lang="uk-UA" b="1" i="1" dirty="0" smtClean="0"/>
              <a:t>Встановлення демократії.</a:t>
            </a:r>
          </a:p>
          <a:p>
            <a:r>
              <a:rPr lang="uk-UA" b="1" i="1" dirty="0" smtClean="0"/>
              <a:t>Надання афроамериканцям рівних прав з білошкірими американцями.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6" descr="1267220097ог_bezimeni-1_pro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0" name="TextBox 9"/>
          <p:cNvSpPr txBox="1"/>
          <p:nvPr/>
        </p:nvSpPr>
        <p:spPr>
          <a:xfrm>
            <a:off x="323528" y="12687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Передумови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26876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Економічного, соціального і політичного характеру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6450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Шляхи встановлення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7170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Реформування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7170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Громадянська війна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4928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Рушійні сили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24928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Селяни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4928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Буржуазія і аболіціоністи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7971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Наслідки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79715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Надання в користування ділянок землі, надання громадських прав селянам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4797152"/>
            <a:ext cx="3131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Повалення рабовласницької системи,  надання чорношкірим і білим американцям рівних прав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4046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 імперія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4046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6722009ьлвпол7_bezimeni-1_pro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18298" y="2636912"/>
            <a:ext cx="88257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Скасування кріпосного права в Російській імперії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20097ог_bezimeni-1_pro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79512" y="117693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Відміна кріпосного права і відміна рабства мали прогресивні історичні значення і стали потужним кроком до модернізації як Російської імперії так і США.</a:t>
            </a:r>
          </a:p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вони мали деякі відмінності.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передумовою відміни кріпосного права став економічний чинник, а у свою чергу відміну рабства спричинив тонкий політичний хід Лінкольна. Відміна рабства стала зброєю Північної Америки на шляху до політичного і економічного верховенства над Півднем.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Аграрну реформу 1861 року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б скоріше назвала не  поваленням кріпосницької системи, а лише зміною залежності селян. Оскільки поки селяни 49 років викупали свої земельні ділянки вони були позбавлені політичних прав, мали сплачувати оброки і повинності, були залежні від сільських общин. </a:t>
            </a:r>
          </a:p>
          <a:p>
            <a:pPr marL="457200" indent="-457200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огляду на це, відміна рабства в США мала більш прогресивні економічні  і соціальні наслідки, ніж Аграрна реформа в Російській імперії.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Кріпосне право </a:t>
            </a:r>
            <a:r>
              <a:rPr lang="uk-UA" b="1" i="1" dirty="0" smtClean="0">
                <a:ln w="18415" cmpd="sng">
                  <a:noFill/>
                  <a:prstDash val="solid"/>
                </a:ln>
                <a:latin typeface="Georgia" pitchFamily="18" charset="0"/>
              </a:rPr>
              <a:t>– форма феодальної залежності селян. Було оформлено Судебником 1479р., остаточно закріплено у 1649р.</a:t>
            </a:r>
          </a:p>
          <a:p>
            <a:r>
              <a:rPr lang="uk-UA" b="1" i="1" dirty="0" smtClean="0">
                <a:ln w="18415" cmpd="sng">
                  <a:noFill/>
                  <a:prstDash val="solid"/>
                </a:ln>
                <a:latin typeface="Georgia" pitchFamily="18" charset="0"/>
              </a:rPr>
              <a:t>19 лютого 1861р. – скасування кріпосного права маніфестом Олександра </a:t>
            </a:r>
            <a:r>
              <a:rPr lang="en-US" b="1" dirty="0" smtClean="0">
                <a:ln w="18415" cmpd="sng">
                  <a:noFill/>
                  <a:prstDash val="solid"/>
                </a:ln>
              </a:rPr>
              <a:t>II</a:t>
            </a:r>
            <a:r>
              <a:rPr lang="uk-UA" b="1" dirty="0" smtClean="0">
                <a:ln w="18415" cmpd="sng">
                  <a:noFill/>
                  <a:prstDash val="solid"/>
                </a:ln>
              </a:rPr>
              <a:t>.</a:t>
            </a:r>
            <a:endParaRPr lang="en-US" b="1" dirty="0" smtClean="0">
              <a:ln w="18415" cmpd="sng">
                <a:noFill/>
                <a:prstDash val="solid"/>
              </a:ln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742716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8316416" y="476672"/>
            <a:ext cx="648072" cy="6001643"/>
            <a:chOff x="8316416" y="476672"/>
            <a:chExt cx="648072" cy="600164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316416" y="476672"/>
              <a:ext cx="648072" cy="5976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460432" y="476672"/>
              <a:ext cx="460382" cy="60016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24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</a:p>
            <a:p>
              <a:pPr algn="ctr"/>
              <a:r>
                <a:rPr lang="uk-UA" sz="24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</a:p>
            <a:p>
              <a:pPr algn="ctr"/>
              <a:r>
                <a:rPr lang="uk-UA" sz="24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</a:p>
            <a:p>
              <a:pPr algn="ctr"/>
              <a:r>
                <a:rPr lang="uk-UA" sz="24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</a:p>
            <a:p>
              <a:pPr algn="ctr"/>
              <a:endParaRPr lang="uk-UA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endParaRPr lang="uk-UA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</a:p>
            <a:p>
              <a:pPr algn="ctr"/>
              <a:r>
                <a:rPr lang="uk-UA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2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Передумови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2771800" y="2348880"/>
            <a:ext cx="3672408" cy="31683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162880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Воля і громадянські права селянам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Селянське</a:t>
            </a:r>
            <a:r>
              <a:rPr lang="uk-UA" sz="2800" dirty="0" smtClean="0"/>
              <a:t>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Селянські повинності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5892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Земельні</a:t>
            </a:r>
            <a:r>
              <a:rPr lang="uk-UA" sz="2800" dirty="0" smtClean="0"/>
              <a:t>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наділи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924944"/>
            <a:ext cx="349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</a:rPr>
              <a:t>“</a:t>
            </a:r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викупний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</a:t>
            </a:r>
            <a:r>
              <a:rPr lang="uk-UA" sz="2800" dirty="0" smtClean="0">
                <a:solidFill>
                  <a:srgbClr val="FF0000"/>
                </a:solidFill>
              </a:rPr>
              <a:t> ”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власності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7892" y="332656"/>
            <a:ext cx="6965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аграрної реформи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548680"/>
          <a:ext cx="8640960" cy="6100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20480"/>
                <a:gridCol w="4320480"/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Негативне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Позитивне</a:t>
                      </a:r>
                      <a:endParaRPr lang="ru-RU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Селяни отримували в користування меншу земельну площу, ніж вони мали до 1861 року. Поміщик мав право </a:t>
                      </a:r>
                      <a:r>
                        <a:rPr lang="uk-UA" sz="1800" b="1" dirty="0" err="1" smtClean="0">
                          <a:solidFill>
                            <a:schemeClr val="tx1"/>
                          </a:solidFill>
                        </a:rPr>
                        <a:t>“відрізати”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 надлишок землі.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Розшарування селянства.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Продовжували діяльність поміщицькі господарства.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Постійний приплив вільної робочої сили, зацікавленої в результатах своєї праці.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Тимчасові повинності для селян. Панщина і оброк.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Розвиток внутрішнього ринку.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Створення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інституту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мирових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посередників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для контролю за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діяльністю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сільського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самоуправління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Стимулювання розвитку підприємництва.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період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"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тимчасової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зобов'язанбсті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"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селяни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залишались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відокремленим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в правовому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відношенні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станом.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Політичне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безправ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я селян. 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Поглиблення спеціалізації регіонів.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Масові міграції українців (в основному на Південь України).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Промисловий переворот.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0"/>
            <a:ext cx="2834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sz="3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674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Передумови</vt:lpstr>
      <vt:lpstr>Слайд 8</vt:lpstr>
      <vt:lpstr>Слайд 9</vt:lpstr>
      <vt:lpstr>Слайд 10</vt:lpstr>
      <vt:lpstr>Слайд 11</vt:lpstr>
      <vt:lpstr>Слайд 12</vt:lpstr>
      <vt:lpstr>Слайд 13</vt:lpstr>
      <vt:lpstr>Рабовласництво – насильницьке захоплення і підпорядкування людей, примушування їх до різних видів діяльності. </vt:lpstr>
      <vt:lpstr>Слайд 15</vt:lpstr>
      <vt:lpstr>Передумови війни</vt:lpstr>
      <vt:lpstr>Слайд 17</vt:lpstr>
      <vt:lpstr>Наслідки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78</cp:revision>
  <dcterms:created xsi:type="dcterms:W3CDTF">2012-01-12T18:29:01Z</dcterms:created>
  <dcterms:modified xsi:type="dcterms:W3CDTF">2012-04-02T07:48:03Z</dcterms:modified>
</cp:coreProperties>
</file>